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34"/>
  </p:notesMasterIdLst>
  <p:handoutMasterIdLst>
    <p:handoutMasterId r:id="rId35"/>
  </p:handoutMasterIdLst>
  <p:sldIdLst>
    <p:sldId id="353" r:id="rId2"/>
    <p:sldId id="358" r:id="rId3"/>
    <p:sldId id="357" r:id="rId4"/>
    <p:sldId id="359" r:id="rId5"/>
    <p:sldId id="360" r:id="rId6"/>
    <p:sldId id="361" r:id="rId7"/>
    <p:sldId id="362" r:id="rId8"/>
    <p:sldId id="363" r:id="rId9"/>
    <p:sldId id="364" r:id="rId10"/>
    <p:sldId id="365" r:id="rId11"/>
    <p:sldId id="366" r:id="rId12"/>
    <p:sldId id="367" r:id="rId13"/>
    <p:sldId id="368" r:id="rId14"/>
    <p:sldId id="384" r:id="rId15"/>
    <p:sldId id="369" r:id="rId16"/>
    <p:sldId id="370" r:id="rId17"/>
    <p:sldId id="371" r:id="rId18"/>
    <p:sldId id="372" r:id="rId19"/>
    <p:sldId id="385" r:id="rId20"/>
    <p:sldId id="373" r:id="rId21"/>
    <p:sldId id="374" r:id="rId22"/>
    <p:sldId id="375" r:id="rId23"/>
    <p:sldId id="386" r:id="rId24"/>
    <p:sldId id="379" r:id="rId25"/>
    <p:sldId id="387" r:id="rId26"/>
    <p:sldId id="376" r:id="rId27"/>
    <p:sldId id="380" r:id="rId28"/>
    <p:sldId id="377" r:id="rId29"/>
    <p:sldId id="378" r:id="rId30"/>
    <p:sldId id="381" r:id="rId31"/>
    <p:sldId id="382" r:id="rId32"/>
    <p:sldId id="383" r:id="rId33"/>
  </p:sldIdLst>
  <p:sldSz cx="12192000" cy="6858000"/>
  <p:notesSz cx="9874250" cy="67976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0B000472-CAA5-4379-A368-D84E4E6FB97F}">
          <p14:sldIdLst>
            <p14:sldId id="353"/>
          </p14:sldIdLst>
        </p14:section>
        <p14:section name="未命名的章節" id="{209E5639-39EE-4EDA-8E0E-A7BCE8ABB58F}">
          <p14:sldIdLst>
            <p14:sldId id="358"/>
            <p14:sldId id="357"/>
            <p14:sldId id="359"/>
            <p14:sldId id="360"/>
            <p14:sldId id="361"/>
            <p14:sldId id="362"/>
            <p14:sldId id="363"/>
            <p14:sldId id="364"/>
            <p14:sldId id="365"/>
            <p14:sldId id="366"/>
            <p14:sldId id="367"/>
            <p14:sldId id="368"/>
            <p14:sldId id="384"/>
            <p14:sldId id="369"/>
            <p14:sldId id="370"/>
            <p14:sldId id="371"/>
            <p14:sldId id="372"/>
            <p14:sldId id="385"/>
            <p14:sldId id="373"/>
            <p14:sldId id="374"/>
            <p14:sldId id="375"/>
            <p14:sldId id="386"/>
            <p14:sldId id="379"/>
            <p14:sldId id="387"/>
            <p14:sldId id="376"/>
            <p14:sldId id="380"/>
            <p14:sldId id="377"/>
            <p14:sldId id="378"/>
            <p14:sldId id="381"/>
            <p14:sldId id="382"/>
            <p14:sldId id="3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CC6600"/>
    <a:srgbClr val="66FF33"/>
    <a:srgbClr val="EBEBFF"/>
    <a:srgbClr val="E7E7FF"/>
    <a:srgbClr val="E1E1FF"/>
    <a:srgbClr val="CCCCFF"/>
    <a:srgbClr val="000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E9639D4-E3E2-4D34-9284-5A2195B3D0D7}" styleName="淺色樣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8" autoAdjust="0"/>
    <p:restoredTop sz="88125" autoAdjust="0"/>
  </p:normalViewPr>
  <p:slideViewPr>
    <p:cSldViewPr>
      <p:cViewPr varScale="1">
        <p:scale>
          <a:sx n="101" d="100"/>
          <a:sy n="101" d="100"/>
        </p:scale>
        <p:origin x="70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8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440" y="-96"/>
      </p:cViewPr>
      <p:guideLst>
        <p:guide orient="horz" pos="2141"/>
        <p:guide pos="311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9100C9D-5435-413A-BF52-2B15EB002061}" type="datetime1">
              <a:rPr lang="zh-TW" altLang="en-US"/>
              <a:pPr>
                <a:defRPr/>
              </a:pPr>
              <a:t>2017/10/25</a:t>
            </a:fld>
            <a:endParaRPr lang="en-US" altLang="zh-TW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E170E82-7C65-4478-A546-7809429790D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97114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E80364E5-E223-41E7-8F7B-C58689653AC1}" type="datetime1">
              <a:rPr lang="zh-TW" altLang="en-US"/>
              <a:pPr>
                <a:defRPr/>
              </a:pPr>
              <a:t>2017/10/25</a:t>
            </a:fld>
            <a:endParaRPr lang="en-US" altLang="zh-TW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71763" y="509588"/>
            <a:ext cx="45307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B67C58D4-8247-4CDB-B8D8-366157AD7C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454648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9F011DFF-4CF2-4B16-A707-64B28036040A}" type="slidenum">
              <a:rPr lang="en-US" altLang="zh-TW" smtClean="0"/>
              <a:pPr eaLnBrk="1" hangingPunct="1"/>
              <a:t>1</a:t>
            </a:fld>
            <a:endParaRPr lang="en-US" altLang="zh-TW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49D338C6-14FA-48CC-A73D-B1557EEBA41C}" type="datetime1">
              <a:rPr lang="zh-TW" altLang="en-US" smtClean="0"/>
              <a:pPr eaLnBrk="1" hangingPunct="1"/>
              <a:t>2017/10/25</a:t>
            </a:fld>
            <a:endParaRPr lang="en-US" altLang="zh-TW"/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/>
              <a:t>CSIE CIAL Lab</a:t>
            </a:r>
          </a:p>
        </p:txBody>
      </p:sp>
      <p:sp>
        <p:nvSpPr>
          <p:cNvPr id="47109" name="Rectangle 7"/>
          <p:cNvSpPr txBox="1">
            <a:spLocks noGrp="1" noChangeArrowheads="1"/>
          </p:cNvSpPr>
          <p:nvPr/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 eaLnBrk="1" hangingPunct="1"/>
            <a:fld id="{B507DD77-2F27-408A-A247-AD7484650273}" type="slidenum">
              <a:rPr lang="en-US" altLang="zh-TW" sz="1200"/>
              <a:pPr algn="r" eaLnBrk="1" hangingPunct="1"/>
              <a:t>1</a:t>
            </a:fld>
            <a:endParaRPr lang="en-US" altLang="zh-TW" sz="120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46363" y="508000"/>
            <a:ext cx="4530725" cy="2549525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dirty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2931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671763" y="509588"/>
            <a:ext cx="4530725" cy="254952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每個字元從 </a:t>
            </a:r>
            <a:r>
              <a:rPr lang="en-US" altLang="zh-TW" dirty="0"/>
              <a:t>Pattern </a:t>
            </a:r>
            <a:r>
              <a:rPr lang="zh-TW" altLang="en-US" dirty="0"/>
              <a:t>後面算起來，第一次出現的地方。</a:t>
            </a:r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2017/10/25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94119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671763" y="509588"/>
            <a:ext cx="4530725" cy="254952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藍色是 </a:t>
            </a:r>
            <a:r>
              <a:rPr lang="en-US" altLang="zh-TW" dirty="0"/>
              <a:t>pattern </a:t>
            </a:r>
            <a:r>
              <a:rPr lang="zh-TW" altLang="en-US" dirty="0"/>
              <a:t>裡面 </a:t>
            </a:r>
            <a:r>
              <a:rPr lang="en-US" altLang="zh-TW" dirty="0" err="1"/>
              <a:t>unmatch</a:t>
            </a:r>
            <a:r>
              <a:rPr lang="en-US" altLang="zh-TW" dirty="0"/>
              <a:t> </a:t>
            </a:r>
            <a:r>
              <a:rPr lang="zh-TW" altLang="en-US" dirty="0"/>
              <a:t>的部分。</a:t>
            </a:r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2017/10/25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719840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671763" y="509588"/>
            <a:ext cx="4530725" cy="254952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2017/10/25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383481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671763" y="509588"/>
            <a:ext cx="4530725" cy="254952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2017/10/25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76771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671763" y="509588"/>
            <a:ext cx="4530725" cy="254952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2017/10/25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09019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671763" y="509588"/>
            <a:ext cx="4530725" cy="254952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2017/10/25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093586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671763" y="509588"/>
            <a:ext cx="4530725" cy="254952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2017/10/25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093195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671763" y="509588"/>
            <a:ext cx="4530725" cy="254952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2017/10/25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530595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671763" y="509588"/>
            <a:ext cx="4530725" cy="254952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2017/10/25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592688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671763" y="509588"/>
            <a:ext cx="4530725" cy="254952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2017/10/25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8145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671763" y="509588"/>
            <a:ext cx="4530725" cy="254952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2017/10/25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109129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671763" y="509588"/>
            <a:ext cx="4530725" cy="254952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2017/10/25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502936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671763" y="509588"/>
            <a:ext cx="4530725" cy="254952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2017/10/25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004141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671763" y="509588"/>
            <a:ext cx="4530725" cy="254952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2017/10/25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239764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671763" y="509588"/>
            <a:ext cx="4530725" cy="254952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2017/10/25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119982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671763" y="509588"/>
            <a:ext cx="4530725" cy="254952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2017/10/25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1210498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671763" y="509588"/>
            <a:ext cx="4530725" cy="254952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2017/10/25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561061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671763" y="509588"/>
            <a:ext cx="4530725" cy="254952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2017/10/25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0544031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671763" y="509588"/>
            <a:ext cx="4530725" cy="254952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2017/10/25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975022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671763" y="509588"/>
            <a:ext cx="4530725" cy="254952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2017/10/25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8473975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671763" y="509588"/>
            <a:ext cx="4530725" cy="254952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2017/10/25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26593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671763" y="509588"/>
            <a:ext cx="4530725" cy="254952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2017/10/25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3637757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671763" y="509588"/>
            <a:ext cx="4530725" cy="254952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2017/10/25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30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970759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671763" y="509588"/>
            <a:ext cx="4530725" cy="254952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2017/10/25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31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3822048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671763" y="509588"/>
            <a:ext cx="4530725" cy="254952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2017/10/25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32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51434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671763" y="509588"/>
            <a:ext cx="4530725" cy="254952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2017/10/25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31034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671763" y="509588"/>
            <a:ext cx="4530725" cy="254952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2017/10/25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12794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671763" y="509588"/>
            <a:ext cx="4530725" cy="254952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2017/10/25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56855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671763" y="509588"/>
            <a:ext cx="4530725" cy="254952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2017/10/25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14987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671763" y="509588"/>
            <a:ext cx="4530725" cy="254952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2017/10/25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34675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671763" y="509588"/>
            <a:ext cx="4530725" cy="254952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2017/10/25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49252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04800" y="381000"/>
            <a:ext cx="115824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436034" y="488950"/>
            <a:ext cx="11247967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828800" y="3338513"/>
            <a:ext cx="85344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>
              <a:ea typeface="新細明體" pitchFamily="18" charset="-120"/>
            </a:endParaRP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14400" y="857250"/>
            <a:ext cx="103632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336800" y="3567113"/>
            <a:ext cx="72136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55732-0661-4510-8994-21747E367F95}" type="datetime1">
              <a:rPr lang="zh-TW" altLang="en-US"/>
              <a:pPr>
                <a:defRPr/>
              </a:pPr>
              <a:t>2017/10/25</a:t>
            </a:fld>
            <a:endParaRPr lang="en-US" altLang="zh-TW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790952" y="6308725"/>
            <a:ext cx="5378449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525C8-037D-4D9C-A89D-84B4CBED04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407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80299-9B71-4CE5-8AF3-49E78D1409C8}" type="datetime1">
              <a:rPr lang="zh-TW" altLang="en-US"/>
              <a:pPr>
                <a:defRPr/>
              </a:pPr>
              <a:t>2017/10/25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35581-8FB1-4BA3-A1BD-7283ADB7F1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151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12200" y="549276"/>
            <a:ext cx="2565400" cy="53943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016000" y="549276"/>
            <a:ext cx="7493000" cy="53943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09290-2659-4358-AE6E-0D2AB2AB43AE}" type="datetime1">
              <a:rPr lang="zh-TW" altLang="en-US"/>
              <a:pPr>
                <a:defRPr/>
              </a:pPr>
              <a:t>2017/10/25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8D4B-52B5-445E-B845-CE63557AFED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9681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16000" y="549275"/>
            <a:ext cx="10261600" cy="59213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1016000" y="1412876"/>
            <a:ext cx="5029200" cy="45307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48400" y="1412876"/>
            <a:ext cx="5029200" cy="45307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D082F-EB1F-4CA9-A2BB-73C8CA86B6DC}" type="datetime1">
              <a:rPr lang="zh-TW" altLang="en-US"/>
              <a:pPr>
                <a:defRPr/>
              </a:pPr>
              <a:t>2017/10/25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7B881-FCCB-4025-94C8-DA2AFB2801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7309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16000" y="549275"/>
            <a:ext cx="10261600" cy="59213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1016000" y="1412876"/>
            <a:ext cx="10261600" cy="4530725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62556-DD1A-4320-A61A-1EEC9D929459}" type="datetime1">
              <a:rPr lang="zh-TW" altLang="en-US"/>
              <a:pPr>
                <a:defRPr/>
              </a:pPr>
              <a:t>2017/10/25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E0783-66AB-4E9E-B57F-90858DA08A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73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B5826-75D5-42B3-A5C4-B229DF8C6A71}" type="datetime1">
              <a:rPr lang="zh-TW" altLang="en-US"/>
              <a:pPr>
                <a:defRPr/>
              </a:pPr>
              <a:t>2017/10/25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951E2-EEAA-4669-B8F0-B40FD5B3C2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020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840D1-7F77-4D1A-BD2B-AA0AFA56A26A}" type="datetime1">
              <a:rPr lang="zh-TW" altLang="en-US"/>
              <a:pPr>
                <a:defRPr/>
              </a:pPr>
              <a:t>2017/10/25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754AE-326A-49DC-BA3C-648274DC3B1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117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016000" y="1412876"/>
            <a:ext cx="50292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48400" y="1412876"/>
            <a:ext cx="50292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D7D96-79B4-4AC6-A23F-82AC22FB9E37}" type="datetime1">
              <a:rPr lang="zh-TW" altLang="en-US"/>
              <a:pPr>
                <a:defRPr/>
              </a:pPr>
              <a:t>2017/10/25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F1F05-B80C-4342-AEC2-30DC8D76B3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736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8D481-9A74-41A8-A3DD-B725FABA0BFD}" type="datetime1">
              <a:rPr lang="zh-TW" altLang="en-US"/>
              <a:pPr>
                <a:defRPr/>
              </a:pPr>
              <a:t>2017/10/25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368F9-24E6-4439-86FC-553CFE5611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046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432D8-DDB8-4D0D-A821-5B579638449B}" type="datetime1">
              <a:rPr lang="zh-TW" altLang="en-US"/>
              <a:pPr>
                <a:defRPr/>
              </a:pPr>
              <a:t>2017/10/25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723CC-A3E8-494E-B22F-9BADF4484A4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749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28D2E-D3A3-40BD-85D2-775B7A5B698A}" type="datetime1">
              <a:rPr lang="zh-TW" altLang="en-US"/>
              <a:pPr>
                <a:defRPr/>
              </a:pPr>
              <a:t>2017/10/25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A9615-97A3-4B50-80FA-CDDFC7E016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53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84AE2-8279-4719-AA7D-0CCC31134587}" type="datetime1">
              <a:rPr lang="zh-TW" altLang="en-US"/>
              <a:pPr>
                <a:defRPr/>
              </a:pPr>
              <a:t>2017/10/25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8E641-5E6C-4237-BE88-7A5ACB6ACF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822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A583F-7C87-430E-BA42-51959189E1EB}" type="datetime1">
              <a:rPr lang="zh-TW" altLang="en-US"/>
              <a:pPr>
                <a:defRPr/>
              </a:pPr>
              <a:t>2017/10/25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EF0DD-2EB3-4841-BC04-5E0E052FC0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8285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549275"/>
            <a:ext cx="1026160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000" y="1412876"/>
            <a:ext cx="10261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6000" y="6308725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C5623A5B-BE50-49C9-96A3-44CA19F684C2}" type="datetime1">
              <a:rPr lang="zh-TW" altLang="en-US"/>
              <a:pPr>
                <a:defRPr/>
              </a:pPr>
              <a:t>2017/10/25</a:t>
            </a:fld>
            <a:endParaRPr lang="en-US" altLang="zh-TW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90951" y="6284913"/>
            <a:ext cx="528108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308725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2008DEC-E19B-4006-9D6C-42694AEFA0F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31" name="Group 10"/>
          <p:cNvGrpSpPr>
            <a:grpSpLocks/>
          </p:cNvGrpSpPr>
          <p:nvPr/>
        </p:nvGrpSpPr>
        <p:grpSpPr bwMode="auto">
          <a:xfrm>
            <a:off x="224368" y="212725"/>
            <a:ext cx="11764433" cy="6096000"/>
            <a:chOff x="106" y="28"/>
            <a:chExt cx="5558" cy="3840"/>
          </a:xfrm>
        </p:grpSpPr>
        <p:sp>
          <p:nvSpPr>
            <p:cNvPr id="99336" name="AutoShape 8"/>
            <p:cNvSpPr>
              <a:spLocks noChangeArrowheads="1"/>
            </p:cNvSpPr>
            <p:nvPr/>
          </p:nvSpPr>
          <p:spPr bwMode="auto">
            <a:xfrm>
              <a:off x="106" y="28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zh-TW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9337" name="Line 9"/>
            <p:cNvSpPr>
              <a:spLocks noChangeShapeType="1"/>
            </p:cNvSpPr>
            <p:nvPr/>
          </p:nvSpPr>
          <p:spPr bwMode="auto">
            <a:xfrm>
              <a:off x="480" y="709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>
                <a:ea typeface="新細明體" pitchFamily="18" charset="-12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  <p:sldLayoutId id="2147484122" r:id="rId12"/>
    <p:sldLayoutId id="2147484123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kumimoji="1"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12119" y="1052737"/>
            <a:ext cx="8785225" cy="1944687"/>
          </a:xfrm>
        </p:spPr>
        <p:txBody>
          <a:bodyPr/>
          <a:lstStyle/>
          <a:p>
            <a:r>
              <a:rPr lang="en-US" altLang="zh-TW" sz="2800" b="1" i="0" dirty="0"/>
              <a:t>A New String Matching Algorithm Based on Logical Indexing</a:t>
            </a:r>
            <a:endParaRPr lang="zh-TW" altLang="zh-TW" sz="2800" i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27648" y="3429000"/>
            <a:ext cx="6444716" cy="2160588"/>
          </a:xfrm>
        </p:spPr>
        <p:txBody>
          <a:bodyPr/>
          <a:lstStyle/>
          <a:p>
            <a:pPr algn="l"/>
            <a:r>
              <a:rPr lang="en-US" altLang="zh-TW" sz="1800" dirty="0"/>
              <a:t>The 5th International Conference on Electrical Engineering and Informatics 2015   (ICEEI 2015)</a:t>
            </a:r>
          </a:p>
          <a:p>
            <a:pPr algn="l"/>
            <a:endParaRPr lang="en-US" altLang="zh-TW" sz="1800" dirty="0"/>
          </a:p>
          <a:p>
            <a:pPr algn="l"/>
            <a:r>
              <a:rPr lang="en-US" altLang="zh-TW" sz="1800" dirty="0"/>
              <a:t>Author: 		</a:t>
            </a:r>
            <a:r>
              <a:rPr lang="en-US" altLang="zh-TW" sz="1800" dirty="0" err="1"/>
              <a:t>Daniar</a:t>
            </a:r>
            <a:r>
              <a:rPr lang="en-US" altLang="zh-TW" sz="1800" dirty="0"/>
              <a:t> </a:t>
            </a:r>
            <a:r>
              <a:rPr lang="en-US" altLang="zh-TW" sz="1800" dirty="0" err="1"/>
              <a:t>Heri</a:t>
            </a:r>
            <a:r>
              <a:rPr lang="en-US" altLang="zh-TW" sz="1800" dirty="0"/>
              <a:t> </a:t>
            </a:r>
            <a:r>
              <a:rPr lang="en-US" altLang="zh-TW" sz="1800" dirty="0" err="1"/>
              <a:t>Kurniawan</a:t>
            </a:r>
            <a:r>
              <a:rPr lang="zh-TW" altLang="en-US" sz="1800" dirty="0"/>
              <a:t>、</a:t>
            </a:r>
            <a:r>
              <a:rPr lang="en-US" altLang="zh-TW" sz="1800" dirty="0"/>
              <a:t>Rinaldi Munir</a:t>
            </a:r>
          </a:p>
          <a:p>
            <a:pPr algn="l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Presenter: 	</a:t>
            </a:r>
            <a:r>
              <a:rPr lang="en-US" altLang="zh-TW" sz="1800" dirty="0"/>
              <a:t>Cheng-Feng </a:t>
            </a:r>
            <a:r>
              <a:rPr lang="en-US" altLang="zh-TW" sz="1800" dirty="0" err="1"/>
              <a:t>Ke</a:t>
            </a:r>
            <a:endParaRPr lang="en-US" altLang="zh-TW" sz="1800" dirty="0"/>
          </a:p>
          <a:p>
            <a:pPr algn="l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Date: 		2017/10/25</a:t>
            </a:r>
            <a:endParaRPr kumimoji="0" lang="en-US" altLang="zh-TW" sz="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124201" y="6016626"/>
            <a:ext cx="59610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TW" sz="1600" dirty="0"/>
              <a:t>Department of Computer Science and Information Engineering </a:t>
            </a:r>
          </a:p>
          <a:p>
            <a:pPr algn="ctr" eaLnBrk="0" hangingPunct="0"/>
            <a:r>
              <a:rPr lang="en-US" altLang="zh-TW" sz="1600" dirty="0"/>
              <a:t>National Cheng Kung University, Taiwan R.O.C.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Char Table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C9B249C-BF92-4F42-9342-7E512F0BA153}"/>
              </a:ext>
            </a:extLst>
          </p:cNvPr>
          <p:cNvGraphicFramePr>
            <a:graphicFrameLocks noGrp="1"/>
          </p:cNvGraphicFramePr>
          <p:nvPr/>
        </p:nvGraphicFramePr>
        <p:xfrm>
          <a:off x="4278000" y="2067262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Pattern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011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D6726D3E-DE96-454D-A7AA-B67BE785DB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243691"/>
              </p:ext>
            </p:extLst>
          </p:nvPr>
        </p:nvGraphicFramePr>
        <p:xfrm>
          <a:off x="4295800" y="4270604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1357866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Char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Other chars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sp>
        <p:nvSpPr>
          <p:cNvPr id="13" name="矩形 12">
            <a:extLst>
              <a:ext uri="{FF2B5EF4-FFF2-40B4-BE49-F238E27FC236}">
                <a16:creationId xmlns:a16="http://schemas.microsoft.com/office/drawing/2014/main" id="{E240FCE1-764F-455D-BC27-9BFE6D91BB66}"/>
              </a:ext>
            </a:extLst>
          </p:cNvPr>
          <p:cNvSpPr/>
          <p:nvPr/>
        </p:nvSpPr>
        <p:spPr>
          <a:xfrm>
            <a:off x="5195900" y="2427304"/>
            <a:ext cx="450254" cy="75247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69C469E5-C564-457D-BA1F-7CD409FAEEFF}"/>
              </a:ext>
            </a:extLst>
          </p:cNvPr>
          <p:cNvSpPr/>
          <p:nvPr/>
        </p:nvSpPr>
        <p:spPr>
          <a:xfrm>
            <a:off x="6985248" y="2413427"/>
            <a:ext cx="450254" cy="75247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37FF3C6A-53A2-4790-AEEE-ED354A46F282}"/>
              </a:ext>
            </a:extLst>
          </p:cNvPr>
          <p:cNvSpPr/>
          <p:nvPr/>
        </p:nvSpPr>
        <p:spPr>
          <a:xfrm>
            <a:off x="6534994" y="2413427"/>
            <a:ext cx="450254" cy="75247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208E7135-C2E2-4FD5-BAB3-E4B1FDD3255D}"/>
              </a:ext>
            </a:extLst>
          </p:cNvPr>
          <p:cNvSpPr/>
          <p:nvPr/>
        </p:nvSpPr>
        <p:spPr>
          <a:xfrm>
            <a:off x="5654850" y="2424494"/>
            <a:ext cx="450254" cy="75247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8847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Search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C9B249C-BF92-4F42-9342-7E512F0BA1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146119"/>
              </p:ext>
            </p:extLst>
          </p:nvPr>
        </p:nvGraphicFramePr>
        <p:xfrm>
          <a:off x="1687868" y="2909179"/>
          <a:ext cx="8892464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7588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64319783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603933706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55130206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35671701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073977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91381250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166790167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30744631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47863925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20500849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20661566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21746873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10282084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49652285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63945533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56103542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24076036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16374979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69494538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8345066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832579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Y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59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/>
                        <a:t>↑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22601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D6726D3E-DE96-454D-A7AA-B67BE785DB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193113"/>
              </p:ext>
            </p:extLst>
          </p:nvPr>
        </p:nvGraphicFramePr>
        <p:xfrm>
          <a:off x="6813846" y="503570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1357866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Char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Other chars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9D321C90-3BC3-4626-9D5E-784FBE2C08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060303"/>
              </p:ext>
            </p:extLst>
          </p:nvPr>
        </p:nvGraphicFramePr>
        <p:xfrm>
          <a:off x="2783036" y="503570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Occurrence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40732E05-2695-4759-83C9-23932A3D23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380906"/>
              </p:ext>
            </p:extLst>
          </p:nvPr>
        </p:nvGraphicFramePr>
        <p:xfrm>
          <a:off x="6813846" y="126462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Margin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cxnSp>
        <p:nvCxnSpPr>
          <p:cNvPr id="16" name="直線單箭頭接點 8">
            <a:extLst>
              <a:ext uri="{FF2B5EF4-FFF2-40B4-BE49-F238E27FC236}">
                <a16:creationId xmlns:a16="http://schemas.microsoft.com/office/drawing/2014/main" id="{A683D224-CF66-4A22-85B1-EED743BC1BC7}"/>
              </a:ext>
            </a:extLst>
          </p:cNvPr>
          <p:cNvCxnSpPr>
            <a:cxnSpLocks/>
            <a:stCxn id="17" idx="0"/>
            <a:endCxn id="18" idx="0"/>
          </p:cNvCxnSpPr>
          <p:nvPr/>
        </p:nvCxnSpPr>
        <p:spPr>
          <a:xfrm rot="16200000" flipH="1">
            <a:off x="5149255" y="1226518"/>
            <a:ext cx="2144402" cy="6191572"/>
          </a:xfrm>
          <a:prstGeom prst="bentConnector3">
            <a:avLst>
              <a:gd name="adj1" fmla="val -26769"/>
            </a:avLst>
          </a:prstGeom>
          <a:ln w="5715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矩形 16">
            <a:extLst>
              <a:ext uri="{FF2B5EF4-FFF2-40B4-BE49-F238E27FC236}">
                <a16:creationId xmlns:a16="http://schemas.microsoft.com/office/drawing/2014/main" id="{175874A5-738E-400F-8F42-E4B338536881}"/>
              </a:ext>
            </a:extLst>
          </p:cNvPr>
          <p:cNvSpPr/>
          <p:nvPr/>
        </p:nvSpPr>
        <p:spPr>
          <a:xfrm>
            <a:off x="2963652" y="3250104"/>
            <a:ext cx="324036" cy="39492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0DD0F66-A271-421C-AEC4-B8D39480A417}"/>
              </a:ext>
            </a:extLst>
          </p:cNvPr>
          <p:cNvSpPr/>
          <p:nvPr/>
        </p:nvSpPr>
        <p:spPr>
          <a:xfrm>
            <a:off x="8652284" y="5394505"/>
            <a:ext cx="1329916" cy="7658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E3764140-6A22-49DC-B36E-FC8424C4869B}"/>
              </a:ext>
            </a:extLst>
          </p:cNvPr>
          <p:cNvSpPr/>
          <p:nvPr/>
        </p:nvSpPr>
        <p:spPr>
          <a:xfrm>
            <a:off x="1700562" y="3645025"/>
            <a:ext cx="1263089" cy="394921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87CA6888-8A31-437A-8EE8-FFAAEA9E9636}"/>
              </a:ext>
            </a:extLst>
          </p:cNvPr>
          <p:cNvSpPr txBox="1"/>
          <p:nvPr/>
        </p:nvSpPr>
        <p:spPr>
          <a:xfrm>
            <a:off x="424778" y="3249195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Text</a:t>
            </a:r>
            <a:endParaRPr lang="zh-TW" altLang="en-US" dirty="0"/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7423D496-C652-4AEF-B6BB-BB3F0664B184}"/>
              </a:ext>
            </a:extLst>
          </p:cNvPr>
          <p:cNvSpPr txBox="1"/>
          <p:nvPr/>
        </p:nvSpPr>
        <p:spPr>
          <a:xfrm>
            <a:off x="415480" y="3642207"/>
            <a:ext cx="110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Pattern</a:t>
            </a:r>
            <a:endParaRPr lang="zh-TW" altLang="en-US" dirty="0"/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DDC4DEDA-F926-40C8-B01D-68A1D4A6755F}"/>
              </a:ext>
            </a:extLst>
          </p:cNvPr>
          <p:cNvSpPr txBox="1"/>
          <p:nvPr/>
        </p:nvSpPr>
        <p:spPr>
          <a:xfrm>
            <a:off x="415480" y="4011539"/>
            <a:ext cx="110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Pointer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19388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Search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C9B249C-BF92-4F42-9342-7E512F0BA153}"/>
              </a:ext>
            </a:extLst>
          </p:cNvPr>
          <p:cNvGraphicFramePr>
            <a:graphicFrameLocks noGrp="1"/>
          </p:cNvGraphicFramePr>
          <p:nvPr/>
        </p:nvGraphicFramePr>
        <p:xfrm>
          <a:off x="1687868" y="2909179"/>
          <a:ext cx="8892464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7588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64319783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603933706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55130206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35671701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073977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91381250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166790167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30744631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47863925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20500849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20661566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21746873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10282084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49652285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63945533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56103542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24076036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16374979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69494538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8345066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832579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Y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59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/>
                        <a:t>↑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22601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D6726D3E-DE96-454D-A7AA-B67BE785DB76}"/>
              </a:ext>
            </a:extLst>
          </p:cNvPr>
          <p:cNvGraphicFramePr>
            <a:graphicFrameLocks noGrp="1"/>
          </p:cNvGraphicFramePr>
          <p:nvPr/>
        </p:nvGraphicFramePr>
        <p:xfrm>
          <a:off x="6813846" y="503570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1357866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Char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Other chars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9D321C90-3BC3-4626-9D5E-784FBE2C08FA}"/>
              </a:ext>
            </a:extLst>
          </p:cNvPr>
          <p:cNvGraphicFramePr>
            <a:graphicFrameLocks noGrp="1"/>
          </p:cNvGraphicFramePr>
          <p:nvPr/>
        </p:nvGraphicFramePr>
        <p:xfrm>
          <a:off x="2783036" y="503570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Occurrence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40732E05-2695-4759-83C9-23932A3D2394}"/>
              </a:ext>
            </a:extLst>
          </p:cNvPr>
          <p:cNvGraphicFramePr>
            <a:graphicFrameLocks noGrp="1"/>
          </p:cNvGraphicFramePr>
          <p:nvPr/>
        </p:nvGraphicFramePr>
        <p:xfrm>
          <a:off x="6813846" y="126462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Margin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cxnSp>
        <p:nvCxnSpPr>
          <p:cNvPr id="16" name="直線單箭頭接點 8">
            <a:extLst>
              <a:ext uri="{FF2B5EF4-FFF2-40B4-BE49-F238E27FC236}">
                <a16:creationId xmlns:a16="http://schemas.microsoft.com/office/drawing/2014/main" id="{A683D224-CF66-4A22-85B1-EED743BC1BC7}"/>
              </a:ext>
            </a:extLst>
          </p:cNvPr>
          <p:cNvCxnSpPr>
            <a:cxnSpLocks/>
            <a:stCxn id="17" idx="0"/>
            <a:endCxn id="19" idx="0"/>
          </p:cNvCxnSpPr>
          <p:nvPr/>
        </p:nvCxnSpPr>
        <p:spPr>
          <a:xfrm rot="16200000" flipH="1" flipV="1">
            <a:off x="2280502" y="2815877"/>
            <a:ext cx="410943" cy="1279395"/>
          </a:xfrm>
          <a:prstGeom prst="bentConnector3">
            <a:avLst>
              <a:gd name="adj1" fmla="val -149578"/>
            </a:avLst>
          </a:prstGeom>
          <a:ln w="5715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矩形 16">
            <a:extLst>
              <a:ext uri="{FF2B5EF4-FFF2-40B4-BE49-F238E27FC236}">
                <a16:creationId xmlns:a16="http://schemas.microsoft.com/office/drawing/2014/main" id="{175874A5-738E-400F-8F42-E4B338536881}"/>
              </a:ext>
            </a:extLst>
          </p:cNvPr>
          <p:cNvSpPr/>
          <p:nvPr/>
        </p:nvSpPr>
        <p:spPr>
          <a:xfrm>
            <a:off x="2963652" y="3250104"/>
            <a:ext cx="324036" cy="39492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934D631D-7693-4823-A16F-8AEEE49FDE97}"/>
              </a:ext>
            </a:extLst>
          </p:cNvPr>
          <p:cNvSpPr/>
          <p:nvPr/>
        </p:nvSpPr>
        <p:spPr>
          <a:xfrm>
            <a:off x="1684257" y="3661047"/>
            <a:ext cx="324036" cy="39492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24743D25-DA60-4D5B-BAF4-E02C7375360A}"/>
              </a:ext>
            </a:extLst>
          </p:cNvPr>
          <p:cNvSpPr txBox="1"/>
          <p:nvPr/>
        </p:nvSpPr>
        <p:spPr>
          <a:xfrm>
            <a:off x="424778" y="3249195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Text</a:t>
            </a:r>
            <a:endParaRPr lang="zh-TW" altLang="en-US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AFF76D66-ABB4-4827-9F9E-67C4C6B5B68A}"/>
              </a:ext>
            </a:extLst>
          </p:cNvPr>
          <p:cNvSpPr txBox="1"/>
          <p:nvPr/>
        </p:nvSpPr>
        <p:spPr>
          <a:xfrm>
            <a:off x="415480" y="3642207"/>
            <a:ext cx="110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Pattern</a:t>
            </a:r>
            <a:endParaRPr lang="zh-TW" altLang="en-US" dirty="0"/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1377A9CB-AEB3-4B84-A4CD-7D4212616392}"/>
              </a:ext>
            </a:extLst>
          </p:cNvPr>
          <p:cNvSpPr txBox="1"/>
          <p:nvPr/>
        </p:nvSpPr>
        <p:spPr>
          <a:xfrm>
            <a:off x="415480" y="4011539"/>
            <a:ext cx="110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Pointer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65256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Search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C9B249C-BF92-4F42-9342-7E512F0BA153}"/>
              </a:ext>
            </a:extLst>
          </p:cNvPr>
          <p:cNvGraphicFramePr>
            <a:graphicFrameLocks noGrp="1"/>
          </p:cNvGraphicFramePr>
          <p:nvPr/>
        </p:nvGraphicFramePr>
        <p:xfrm>
          <a:off x="1687868" y="2909179"/>
          <a:ext cx="8892464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7588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64319783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603933706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55130206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35671701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073977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91381250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166790167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30744631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47863925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20500849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20661566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21746873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10282084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49652285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63945533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56103542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24076036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16374979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69494538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8345066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832579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Y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59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/>
                        <a:t>↑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22601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D6726D3E-DE96-454D-A7AA-B67BE785DB76}"/>
              </a:ext>
            </a:extLst>
          </p:cNvPr>
          <p:cNvGraphicFramePr>
            <a:graphicFrameLocks noGrp="1"/>
          </p:cNvGraphicFramePr>
          <p:nvPr/>
        </p:nvGraphicFramePr>
        <p:xfrm>
          <a:off x="6813846" y="503570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1357866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Char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Other chars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9D321C90-3BC3-4626-9D5E-784FBE2C08FA}"/>
              </a:ext>
            </a:extLst>
          </p:cNvPr>
          <p:cNvGraphicFramePr>
            <a:graphicFrameLocks noGrp="1"/>
          </p:cNvGraphicFramePr>
          <p:nvPr/>
        </p:nvGraphicFramePr>
        <p:xfrm>
          <a:off x="2783036" y="503570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Occurrence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40732E05-2695-4759-83C9-23932A3D2394}"/>
              </a:ext>
            </a:extLst>
          </p:cNvPr>
          <p:cNvGraphicFramePr>
            <a:graphicFrameLocks noGrp="1"/>
          </p:cNvGraphicFramePr>
          <p:nvPr/>
        </p:nvGraphicFramePr>
        <p:xfrm>
          <a:off x="6813846" y="126462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Margin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cxnSp>
        <p:nvCxnSpPr>
          <p:cNvPr id="16" name="直線單箭頭接點 8">
            <a:extLst>
              <a:ext uri="{FF2B5EF4-FFF2-40B4-BE49-F238E27FC236}">
                <a16:creationId xmlns:a16="http://schemas.microsoft.com/office/drawing/2014/main" id="{A683D224-CF66-4A22-85B1-EED743BC1BC7}"/>
              </a:ext>
            </a:extLst>
          </p:cNvPr>
          <p:cNvCxnSpPr>
            <a:cxnSpLocks/>
            <a:stCxn id="17" idx="0"/>
            <a:endCxn id="19" idx="2"/>
          </p:cNvCxnSpPr>
          <p:nvPr/>
        </p:nvCxnSpPr>
        <p:spPr>
          <a:xfrm rot="5400000" flipH="1" flipV="1">
            <a:off x="5771780" y="199090"/>
            <a:ext cx="900471" cy="5256584"/>
          </a:xfrm>
          <a:prstGeom prst="bentConnector3">
            <a:avLst>
              <a:gd name="adj1" fmla="val 70309"/>
            </a:avLst>
          </a:prstGeom>
          <a:ln w="5715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矩形 16">
            <a:extLst>
              <a:ext uri="{FF2B5EF4-FFF2-40B4-BE49-F238E27FC236}">
                <a16:creationId xmlns:a16="http://schemas.microsoft.com/office/drawing/2014/main" id="{175874A5-738E-400F-8F42-E4B338536881}"/>
              </a:ext>
            </a:extLst>
          </p:cNvPr>
          <p:cNvSpPr/>
          <p:nvPr/>
        </p:nvSpPr>
        <p:spPr>
          <a:xfrm>
            <a:off x="3287688" y="3277617"/>
            <a:ext cx="612068" cy="77835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934D631D-7693-4823-A16F-8AEEE49FDE97}"/>
              </a:ext>
            </a:extLst>
          </p:cNvPr>
          <p:cNvSpPr/>
          <p:nvPr/>
        </p:nvSpPr>
        <p:spPr>
          <a:xfrm>
            <a:off x="8616280" y="1630374"/>
            <a:ext cx="468052" cy="74677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6C0B6A10-81CD-47DD-BE35-CC61C225AEE0}"/>
              </a:ext>
            </a:extLst>
          </p:cNvPr>
          <p:cNvSpPr txBox="1"/>
          <p:nvPr/>
        </p:nvSpPr>
        <p:spPr>
          <a:xfrm>
            <a:off x="424778" y="3249195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Text</a:t>
            </a:r>
            <a:endParaRPr lang="zh-TW" altLang="en-US" dirty="0"/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50409263-8DC6-4F8D-8C1F-28F20EF2C472}"/>
              </a:ext>
            </a:extLst>
          </p:cNvPr>
          <p:cNvSpPr txBox="1"/>
          <p:nvPr/>
        </p:nvSpPr>
        <p:spPr>
          <a:xfrm>
            <a:off x="415480" y="3642207"/>
            <a:ext cx="110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Pattern</a:t>
            </a:r>
            <a:endParaRPr lang="zh-TW" altLang="en-US" dirty="0"/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E5B5F28C-F760-4B5F-9F17-BA1ADF10C7CB}"/>
              </a:ext>
            </a:extLst>
          </p:cNvPr>
          <p:cNvSpPr txBox="1"/>
          <p:nvPr/>
        </p:nvSpPr>
        <p:spPr>
          <a:xfrm>
            <a:off x="415480" y="4011539"/>
            <a:ext cx="110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Pointer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99944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Search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C9B249C-BF92-4F42-9342-7E512F0BA1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300502"/>
              </p:ext>
            </p:extLst>
          </p:nvPr>
        </p:nvGraphicFramePr>
        <p:xfrm>
          <a:off x="1687868" y="2909179"/>
          <a:ext cx="8892464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7588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64319783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603933706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55130206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35671701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073977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91381250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166790167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30744631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47863925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20500849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20661566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21746873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10282084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49652285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63945533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56103542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24076036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16374979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69494538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8345066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832579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Y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59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/>
                        <a:t>↑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22601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D6726D3E-DE96-454D-A7AA-B67BE785DB76}"/>
              </a:ext>
            </a:extLst>
          </p:cNvPr>
          <p:cNvGraphicFramePr>
            <a:graphicFrameLocks noGrp="1"/>
          </p:cNvGraphicFramePr>
          <p:nvPr/>
        </p:nvGraphicFramePr>
        <p:xfrm>
          <a:off x="6813846" y="503570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1357866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Char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Other chars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9D321C90-3BC3-4626-9D5E-784FBE2C08FA}"/>
              </a:ext>
            </a:extLst>
          </p:cNvPr>
          <p:cNvGraphicFramePr>
            <a:graphicFrameLocks noGrp="1"/>
          </p:cNvGraphicFramePr>
          <p:nvPr/>
        </p:nvGraphicFramePr>
        <p:xfrm>
          <a:off x="2783036" y="503570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Occurrence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40732E05-2695-4759-83C9-23932A3D2394}"/>
              </a:ext>
            </a:extLst>
          </p:cNvPr>
          <p:cNvGraphicFramePr>
            <a:graphicFrameLocks noGrp="1"/>
          </p:cNvGraphicFramePr>
          <p:nvPr/>
        </p:nvGraphicFramePr>
        <p:xfrm>
          <a:off x="6813846" y="126462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Margin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sp>
        <p:nvSpPr>
          <p:cNvPr id="17" name="矩形 16">
            <a:extLst>
              <a:ext uri="{FF2B5EF4-FFF2-40B4-BE49-F238E27FC236}">
                <a16:creationId xmlns:a16="http://schemas.microsoft.com/office/drawing/2014/main" id="{175874A5-738E-400F-8F42-E4B338536881}"/>
              </a:ext>
            </a:extLst>
          </p:cNvPr>
          <p:cNvSpPr/>
          <p:nvPr/>
        </p:nvSpPr>
        <p:spPr>
          <a:xfrm>
            <a:off x="3287688" y="3261684"/>
            <a:ext cx="612068" cy="77835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FC8AFA4A-06C1-4BDF-9137-28C922727F2E}"/>
              </a:ext>
            </a:extLst>
          </p:cNvPr>
          <p:cNvSpPr txBox="1"/>
          <p:nvPr/>
        </p:nvSpPr>
        <p:spPr>
          <a:xfrm>
            <a:off x="2351584" y="2471504"/>
            <a:ext cx="2484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Margin</a:t>
            </a:r>
            <a:r>
              <a:rPr lang="zh-TW" altLang="en-US" dirty="0">
                <a:solidFill>
                  <a:srgbClr val="FF0000"/>
                </a:solidFill>
              </a:rPr>
              <a:t> </a:t>
            </a:r>
            <a:r>
              <a:rPr lang="en-US" altLang="zh-TW" dirty="0">
                <a:solidFill>
                  <a:srgbClr val="FF0000"/>
                </a:solidFill>
              </a:rPr>
              <a:t>Shift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936D0160-4931-468E-801C-F3C82D047CA6}"/>
              </a:ext>
            </a:extLst>
          </p:cNvPr>
          <p:cNvSpPr txBox="1"/>
          <p:nvPr/>
        </p:nvSpPr>
        <p:spPr>
          <a:xfrm>
            <a:off x="424778" y="3249195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Text</a:t>
            </a:r>
            <a:endParaRPr lang="zh-TW" altLang="en-US" dirty="0"/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C9DA3A80-C6C1-4BC2-B846-670D42323716}"/>
              </a:ext>
            </a:extLst>
          </p:cNvPr>
          <p:cNvSpPr txBox="1"/>
          <p:nvPr/>
        </p:nvSpPr>
        <p:spPr>
          <a:xfrm>
            <a:off x="415480" y="3642207"/>
            <a:ext cx="110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Pattern</a:t>
            </a:r>
            <a:endParaRPr lang="zh-TW" altLang="en-US" dirty="0"/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0D09BCAA-9456-4CA9-86F8-8A56A011E61B}"/>
              </a:ext>
            </a:extLst>
          </p:cNvPr>
          <p:cNvSpPr txBox="1"/>
          <p:nvPr/>
        </p:nvSpPr>
        <p:spPr>
          <a:xfrm>
            <a:off x="415480" y="4011539"/>
            <a:ext cx="110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Pointer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11070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Search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C9B249C-BF92-4F42-9342-7E512F0BA1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960204"/>
              </p:ext>
            </p:extLst>
          </p:nvPr>
        </p:nvGraphicFramePr>
        <p:xfrm>
          <a:off x="1687868" y="2909179"/>
          <a:ext cx="8892464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7588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64319783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603933706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55130206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35671701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073977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91381250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166790167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30744631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47863925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20500849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20661566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21746873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10282084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49652285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63945533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56103542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24076036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16374979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69494538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8345066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832579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Y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59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/>
                        <a:t>↑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22601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D6726D3E-DE96-454D-A7AA-B67BE785DB76}"/>
              </a:ext>
            </a:extLst>
          </p:cNvPr>
          <p:cNvGraphicFramePr>
            <a:graphicFrameLocks noGrp="1"/>
          </p:cNvGraphicFramePr>
          <p:nvPr/>
        </p:nvGraphicFramePr>
        <p:xfrm>
          <a:off x="6813846" y="503570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1357866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Char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Other chars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9D321C90-3BC3-4626-9D5E-784FBE2C08FA}"/>
              </a:ext>
            </a:extLst>
          </p:cNvPr>
          <p:cNvGraphicFramePr>
            <a:graphicFrameLocks noGrp="1"/>
          </p:cNvGraphicFramePr>
          <p:nvPr/>
        </p:nvGraphicFramePr>
        <p:xfrm>
          <a:off x="2783036" y="503570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Occurrence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40732E05-2695-4759-83C9-23932A3D2394}"/>
              </a:ext>
            </a:extLst>
          </p:cNvPr>
          <p:cNvGraphicFramePr>
            <a:graphicFrameLocks noGrp="1"/>
          </p:cNvGraphicFramePr>
          <p:nvPr/>
        </p:nvGraphicFramePr>
        <p:xfrm>
          <a:off x="6813846" y="126462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Margin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sp>
        <p:nvSpPr>
          <p:cNvPr id="12" name="矩形 11">
            <a:extLst>
              <a:ext uri="{FF2B5EF4-FFF2-40B4-BE49-F238E27FC236}">
                <a16:creationId xmlns:a16="http://schemas.microsoft.com/office/drawing/2014/main" id="{C10AA5F6-6271-41AA-984B-D8AA088E4037}"/>
              </a:ext>
            </a:extLst>
          </p:cNvPr>
          <p:cNvSpPr/>
          <p:nvPr/>
        </p:nvSpPr>
        <p:spPr>
          <a:xfrm>
            <a:off x="4223792" y="3284985"/>
            <a:ext cx="324036" cy="39492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8" name="直線單箭頭接點 8">
            <a:extLst>
              <a:ext uri="{FF2B5EF4-FFF2-40B4-BE49-F238E27FC236}">
                <a16:creationId xmlns:a16="http://schemas.microsoft.com/office/drawing/2014/main" id="{0BDA87E0-A625-4B98-B6B2-091080337116}"/>
              </a:ext>
            </a:extLst>
          </p:cNvPr>
          <p:cNvCxnSpPr>
            <a:cxnSpLocks/>
            <a:stCxn id="12" idx="0"/>
            <a:endCxn id="20" idx="0"/>
          </p:cNvCxnSpPr>
          <p:nvPr/>
        </p:nvCxnSpPr>
        <p:spPr>
          <a:xfrm rot="16200000" flipH="1">
            <a:off x="4879222" y="2791572"/>
            <a:ext cx="2109521" cy="3096344"/>
          </a:xfrm>
          <a:prstGeom prst="bentConnector3">
            <a:avLst>
              <a:gd name="adj1" fmla="val -27694"/>
            </a:avLst>
          </a:prstGeom>
          <a:ln w="5715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矩形 19">
            <a:extLst>
              <a:ext uri="{FF2B5EF4-FFF2-40B4-BE49-F238E27FC236}">
                <a16:creationId xmlns:a16="http://schemas.microsoft.com/office/drawing/2014/main" id="{4BB00989-0D30-43A0-9442-C89B43380F3E}"/>
              </a:ext>
            </a:extLst>
          </p:cNvPr>
          <p:cNvSpPr/>
          <p:nvPr/>
        </p:nvSpPr>
        <p:spPr>
          <a:xfrm>
            <a:off x="7284132" y="5394506"/>
            <a:ext cx="396044" cy="75372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EC2798D5-BDBC-401E-A179-D34497FAB719}"/>
              </a:ext>
            </a:extLst>
          </p:cNvPr>
          <p:cNvSpPr/>
          <p:nvPr/>
        </p:nvSpPr>
        <p:spPr>
          <a:xfrm>
            <a:off x="5087888" y="5406585"/>
            <a:ext cx="396044" cy="75372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4" name="直線單箭頭接點 8">
            <a:extLst>
              <a:ext uri="{FF2B5EF4-FFF2-40B4-BE49-F238E27FC236}">
                <a16:creationId xmlns:a16="http://schemas.microsoft.com/office/drawing/2014/main" id="{44FBDB73-4CF2-4F48-AFE7-730C9028AD5A}"/>
              </a:ext>
            </a:extLst>
          </p:cNvPr>
          <p:cNvCxnSpPr>
            <a:cxnSpLocks/>
            <a:stCxn id="20" idx="2"/>
            <a:endCxn id="22" idx="2"/>
          </p:cNvCxnSpPr>
          <p:nvPr/>
        </p:nvCxnSpPr>
        <p:spPr>
          <a:xfrm rot="5400000">
            <a:off x="6377994" y="5056143"/>
            <a:ext cx="12079" cy="2196244"/>
          </a:xfrm>
          <a:prstGeom prst="bentConnector3">
            <a:avLst>
              <a:gd name="adj1" fmla="val 3475048"/>
            </a:avLst>
          </a:prstGeom>
          <a:ln w="5715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F0B7E944-2078-4E77-BB63-819273364DE8}"/>
              </a:ext>
            </a:extLst>
          </p:cNvPr>
          <p:cNvSpPr txBox="1"/>
          <p:nvPr/>
        </p:nvSpPr>
        <p:spPr>
          <a:xfrm>
            <a:off x="2423592" y="2273831"/>
            <a:ext cx="3543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Index of char in</a:t>
            </a:r>
            <a:r>
              <a:rPr lang="zh-TW" altLang="en-US" dirty="0">
                <a:solidFill>
                  <a:srgbClr val="FF0000"/>
                </a:solidFill>
              </a:rPr>
              <a:t> </a:t>
            </a:r>
            <a:r>
              <a:rPr lang="en-US" altLang="zh-TW" dirty="0">
                <a:solidFill>
                  <a:srgbClr val="FF0000"/>
                </a:solidFill>
              </a:rPr>
              <a:t>pattern = 3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C07ED2D2-A308-45D3-BA35-555C1955A045}"/>
              </a:ext>
            </a:extLst>
          </p:cNvPr>
          <p:cNvSpPr txBox="1"/>
          <p:nvPr/>
        </p:nvSpPr>
        <p:spPr>
          <a:xfrm>
            <a:off x="6707500" y="4648313"/>
            <a:ext cx="2484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5 &gt; 3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54075D71-F3AA-4A5C-8803-12FFEA7DE336}"/>
              </a:ext>
            </a:extLst>
          </p:cNvPr>
          <p:cNvSpPr txBox="1"/>
          <p:nvPr/>
        </p:nvSpPr>
        <p:spPr>
          <a:xfrm>
            <a:off x="4061774" y="5017645"/>
            <a:ext cx="2484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0 &lt; 3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535B61B3-62B0-4087-9492-EF17CD7DD9C6}"/>
              </a:ext>
            </a:extLst>
          </p:cNvPr>
          <p:cNvSpPr/>
          <p:nvPr/>
        </p:nvSpPr>
        <p:spPr>
          <a:xfrm>
            <a:off x="3287689" y="3663258"/>
            <a:ext cx="945679" cy="394921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A37B06AD-3BA1-492B-9A2C-18765FB94A9B}"/>
              </a:ext>
            </a:extLst>
          </p:cNvPr>
          <p:cNvSpPr txBox="1"/>
          <p:nvPr/>
        </p:nvSpPr>
        <p:spPr>
          <a:xfrm>
            <a:off x="424778" y="3249195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Text</a:t>
            </a:r>
            <a:endParaRPr lang="zh-TW" altLang="en-US" dirty="0"/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E40C3F36-C078-4780-92C5-F1D8E5869CD0}"/>
              </a:ext>
            </a:extLst>
          </p:cNvPr>
          <p:cNvSpPr txBox="1"/>
          <p:nvPr/>
        </p:nvSpPr>
        <p:spPr>
          <a:xfrm>
            <a:off x="415480" y="3642207"/>
            <a:ext cx="110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Pattern</a:t>
            </a:r>
            <a:endParaRPr lang="zh-TW" altLang="en-US" dirty="0"/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42A7D9C0-FE9C-4048-8D9C-A486EE879600}"/>
              </a:ext>
            </a:extLst>
          </p:cNvPr>
          <p:cNvSpPr txBox="1"/>
          <p:nvPr/>
        </p:nvSpPr>
        <p:spPr>
          <a:xfrm>
            <a:off x="415480" y="4011539"/>
            <a:ext cx="110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Pointer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03050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Search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C9B249C-BF92-4F42-9342-7E512F0BA153}"/>
              </a:ext>
            </a:extLst>
          </p:cNvPr>
          <p:cNvGraphicFramePr>
            <a:graphicFrameLocks noGrp="1"/>
          </p:cNvGraphicFramePr>
          <p:nvPr/>
        </p:nvGraphicFramePr>
        <p:xfrm>
          <a:off x="1687868" y="2909179"/>
          <a:ext cx="8892464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7588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64319783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603933706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55130206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35671701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073977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91381250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166790167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30744631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47863925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20500849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20661566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21746873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10282084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49652285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63945533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56103542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24076036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16374979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69494538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8345066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832579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Y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59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/>
                        <a:t>↑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22601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D6726D3E-DE96-454D-A7AA-B67BE785DB76}"/>
              </a:ext>
            </a:extLst>
          </p:cNvPr>
          <p:cNvGraphicFramePr>
            <a:graphicFrameLocks noGrp="1"/>
          </p:cNvGraphicFramePr>
          <p:nvPr/>
        </p:nvGraphicFramePr>
        <p:xfrm>
          <a:off x="6813846" y="503570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1357866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Char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Other chars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9D321C90-3BC3-4626-9D5E-784FBE2C08FA}"/>
              </a:ext>
            </a:extLst>
          </p:cNvPr>
          <p:cNvGraphicFramePr>
            <a:graphicFrameLocks noGrp="1"/>
          </p:cNvGraphicFramePr>
          <p:nvPr/>
        </p:nvGraphicFramePr>
        <p:xfrm>
          <a:off x="2783036" y="503570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Occurrence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40732E05-2695-4759-83C9-23932A3D2394}"/>
              </a:ext>
            </a:extLst>
          </p:cNvPr>
          <p:cNvGraphicFramePr>
            <a:graphicFrameLocks noGrp="1"/>
          </p:cNvGraphicFramePr>
          <p:nvPr/>
        </p:nvGraphicFramePr>
        <p:xfrm>
          <a:off x="6813846" y="126462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Margin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sp>
        <p:nvSpPr>
          <p:cNvPr id="12" name="矩形 11">
            <a:extLst>
              <a:ext uri="{FF2B5EF4-FFF2-40B4-BE49-F238E27FC236}">
                <a16:creationId xmlns:a16="http://schemas.microsoft.com/office/drawing/2014/main" id="{C10AA5F6-6271-41AA-984B-D8AA088E4037}"/>
              </a:ext>
            </a:extLst>
          </p:cNvPr>
          <p:cNvSpPr/>
          <p:nvPr/>
        </p:nvSpPr>
        <p:spPr>
          <a:xfrm>
            <a:off x="4223792" y="3284985"/>
            <a:ext cx="324036" cy="39492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8B8B92C9-F14E-4F05-9DE8-E23121E2AA08}"/>
              </a:ext>
            </a:extLst>
          </p:cNvPr>
          <p:cNvSpPr/>
          <p:nvPr/>
        </p:nvSpPr>
        <p:spPr>
          <a:xfrm>
            <a:off x="3899756" y="3284985"/>
            <a:ext cx="324036" cy="39492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8904E93C-B992-4741-B505-31BD02CF681D}"/>
              </a:ext>
            </a:extLst>
          </p:cNvPr>
          <p:cNvSpPr/>
          <p:nvPr/>
        </p:nvSpPr>
        <p:spPr>
          <a:xfrm>
            <a:off x="3256856" y="3645062"/>
            <a:ext cx="324036" cy="39492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35E21ED6-37FD-4BF4-9D7F-CD30DC37E32C}"/>
              </a:ext>
            </a:extLst>
          </p:cNvPr>
          <p:cNvSpPr/>
          <p:nvPr/>
        </p:nvSpPr>
        <p:spPr>
          <a:xfrm>
            <a:off x="2932820" y="3645062"/>
            <a:ext cx="324036" cy="39492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602CBFAE-E4F3-41A2-82BC-F1FCE4DF1141}"/>
              </a:ext>
            </a:extLst>
          </p:cNvPr>
          <p:cNvSpPr txBox="1"/>
          <p:nvPr/>
        </p:nvSpPr>
        <p:spPr>
          <a:xfrm>
            <a:off x="424778" y="3249195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Text</a:t>
            </a:r>
            <a:endParaRPr lang="zh-TW" altLang="en-US" dirty="0"/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8AC0E1FF-D8DD-401D-A45A-79A69A6A37E4}"/>
              </a:ext>
            </a:extLst>
          </p:cNvPr>
          <p:cNvSpPr txBox="1"/>
          <p:nvPr/>
        </p:nvSpPr>
        <p:spPr>
          <a:xfrm>
            <a:off x="415480" y="3642207"/>
            <a:ext cx="110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Pattern</a:t>
            </a:r>
            <a:endParaRPr lang="zh-TW" altLang="en-US" dirty="0"/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BBB90A53-878E-4A22-B28A-6B51E1299056}"/>
              </a:ext>
            </a:extLst>
          </p:cNvPr>
          <p:cNvSpPr txBox="1"/>
          <p:nvPr/>
        </p:nvSpPr>
        <p:spPr>
          <a:xfrm>
            <a:off x="415480" y="4011539"/>
            <a:ext cx="110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Pointer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50764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Search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17</a:t>
            </a:fld>
            <a:endParaRPr lang="en-US" altLang="zh-TW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C9B249C-BF92-4F42-9342-7E512F0BA153}"/>
              </a:ext>
            </a:extLst>
          </p:cNvPr>
          <p:cNvGraphicFramePr>
            <a:graphicFrameLocks noGrp="1"/>
          </p:cNvGraphicFramePr>
          <p:nvPr/>
        </p:nvGraphicFramePr>
        <p:xfrm>
          <a:off x="1687868" y="2909179"/>
          <a:ext cx="8892464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7588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64319783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603933706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55130206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35671701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073977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91381250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166790167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30744631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47863925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20500849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20661566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21746873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10282084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49652285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63945533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56103542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24076036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16374979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69494538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8345066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832579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Y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59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/>
                        <a:t>↑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22601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D6726D3E-DE96-454D-A7AA-B67BE785DB76}"/>
              </a:ext>
            </a:extLst>
          </p:cNvPr>
          <p:cNvGraphicFramePr>
            <a:graphicFrameLocks noGrp="1"/>
          </p:cNvGraphicFramePr>
          <p:nvPr/>
        </p:nvGraphicFramePr>
        <p:xfrm>
          <a:off x="6813846" y="503570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1357866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Char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Other chars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9D321C90-3BC3-4626-9D5E-784FBE2C08FA}"/>
              </a:ext>
            </a:extLst>
          </p:cNvPr>
          <p:cNvGraphicFramePr>
            <a:graphicFrameLocks noGrp="1"/>
          </p:cNvGraphicFramePr>
          <p:nvPr/>
        </p:nvGraphicFramePr>
        <p:xfrm>
          <a:off x="2783036" y="503570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Occurrence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40732E05-2695-4759-83C9-23932A3D2394}"/>
              </a:ext>
            </a:extLst>
          </p:cNvPr>
          <p:cNvGraphicFramePr>
            <a:graphicFrameLocks noGrp="1"/>
          </p:cNvGraphicFramePr>
          <p:nvPr/>
        </p:nvGraphicFramePr>
        <p:xfrm>
          <a:off x="6813846" y="126462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Margin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sp>
        <p:nvSpPr>
          <p:cNvPr id="12" name="矩形 11">
            <a:extLst>
              <a:ext uri="{FF2B5EF4-FFF2-40B4-BE49-F238E27FC236}">
                <a16:creationId xmlns:a16="http://schemas.microsoft.com/office/drawing/2014/main" id="{C10AA5F6-6271-41AA-984B-D8AA088E4037}"/>
              </a:ext>
            </a:extLst>
          </p:cNvPr>
          <p:cNvSpPr/>
          <p:nvPr/>
        </p:nvSpPr>
        <p:spPr>
          <a:xfrm>
            <a:off x="4223792" y="3284985"/>
            <a:ext cx="324036" cy="39492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8B8B92C9-F14E-4F05-9DE8-E23121E2AA08}"/>
              </a:ext>
            </a:extLst>
          </p:cNvPr>
          <p:cNvSpPr/>
          <p:nvPr/>
        </p:nvSpPr>
        <p:spPr>
          <a:xfrm>
            <a:off x="3259477" y="3638790"/>
            <a:ext cx="324036" cy="39492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8" name="直線單箭頭接點 8">
            <a:extLst>
              <a:ext uri="{FF2B5EF4-FFF2-40B4-BE49-F238E27FC236}">
                <a16:creationId xmlns:a16="http://schemas.microsoft.com/office/drawing/2014/main" id="{0BDA87E0-A625-4B98-B6B2-091080337116}"/>
              </a:ext>
            </a:extLst>
          </p:cNvPr>
          <p:cNvCxnSpPr>
            <a:cxnSpLocks/>
            <a:stCxn id="12" idx="0"/>
            <a:endCxn id="13" idx="0"/>
          </p:cNvCxnSpPr>
          <p:nvPr/>
        </p:nvCxnSpPr>
        <p:spPr>
          <a:xfrm rot="16200000" flipH="1" flipV="1">
            <a:off x="3726751" y="2979729"/>
            <a:ext cx="353805" cy="964315"/>
          </a:xfrm>
          <a:prstGeom prst="bentConnector3">
            <a:avLst>
              <a:gd name="adj1" fmla="val -177683"/>
            </a:avLst>
          </a:prstGeom>
          <a:ln w="5715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D685E24D-8F79-4B6F-94E9-AAAE837A71C8}"/>
              </a:ext>
            </a:extLst>
          </p:cNvPr>
          <p:cNvSpPr txBox="1"/>
          <p:nvPr/>
        </p:nvSpPr>
        <p:spPr>
          <a:xfrm>
            <a:off x="424778" y="3249195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Text</a:t>
            </a:r>
            <a:endParaRPr lang="zh-TW" altLang="en-US" dirty="0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47272C14-9F14-4414-8040-4DB04511EC51}"/>
              </a:ext>
            </a:extLst>
          </p:cNvPr>
          <p:cNvSpPr txBox="1"/>
          <p:nvPr/>
        </p:nvSpPr>
        <p:spPr>
          <a:xfrm>
            <a:off x="415480" y="3642207"/>
            <a:ext cx="110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Pattern</a:t>
            </a:r>
            <a:endParaRPr lang="zh-TW" altLang="en-US" dirty="0"/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59B94524-1208-4091-B051-9AA6DBECD491}"/>
              </a:ext>
            </a:extLst>
          </p:cNvPr>
          <p:cNvSpPr txBox="1"/>
          <p:nvPr/>
        </p:nvSpPr>
        <p:spPr>
          <a:xfrm>
            <a:off x="415480" y="4011539"/>
            <a:ext cx="110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Pointer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410703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Search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18</a:t>
            </a:fld>
            <a:endParaRPr lang="en-US" altLang="zh-TW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C9B249C-BF92-4F42-9342-7E512F0BA1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231492"/>
              </p:ext>
            </p:extLst>
          </p:nvPr>
        </p:nvGraphicFramePr>
        <p:xfrm>
          <a:off x="1687868" y="2909179"/>
          <a:ext cx="8892464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7588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64319783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603933706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55130206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35671701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073977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91381250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166790167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30744631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47863925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20500849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20661566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21746873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10282084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49652285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63945533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56103542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24076036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16374979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69494538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8345066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832579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Y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59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/>
                        <a:t>↑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22601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D6726D3E-DE96-454D-A7AA-B67BE785DB76}"/>
              </a:ext>
            </a:extLst>
          </p:cNvPr>
          <p:cNvGraphicFramePr>
            <a:graphicFrameLocks noGrp="1"/>
          </p:cNvGraphicFramePr>
          <p:nvPr/>
        </p:nvGraphicFramePr>
        <p:xfrm>
          <a:off x="6813846" y="503570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1357866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Char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Other chars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9D321C90-3BC3-4626-9D5E-784FBE2C08FA}"/>
              </a:ext>
            </a:extLst>
          </p:cNvPr>
          <p:cNvGraphicFramePr>
            <a:graphicFrameLocks noGrp="1"/>
          </p:cNvGraphicFramePr>
          <p:nvPr/>
        </p:nvGraphicFramePr>
        <p:xfrm>
          <a:off x="2783036" y="503570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Occurrence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40732E05-2695-4759-83C9-23932A3D2394}"/>
              </a:ext>
            </a:extLst>
          </p:cNvPr>
          <p:cNvGraphicFramePr>
            <a:graphicFrameLocks noGrp="1"/>
          </p:cNvGraphicFramePr>
          <p:nvPr/>
        </p:nvGraphicFramePr>
        <p:xfrm>
          <a:off x="6813846" y="126462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Margin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sp>
        <p:nvSpPr>
          <p:cNvPr id="20" name="矩形 19">
            <a:extLst>
              <a:ext uri="{FF2B5EF4-FFF2-40B4-BE49-F238E27FC236}">
                <a16:creationId xmlns:a16="http://schemas.microsoft.com/office/drawing/2014/main" id="{EF79706B-4157-4DC9-AD56-63602A4D0034}"/>
              </a:ext>
            </a:extLst>
          </p:cNvPr>
          <p:cNvSpPr/>
          <p:nvPr/>
        </p:nvSpPr>
        <p:spPr>
          <a:xfrm>
            <a:off x="4205195" y="3284290"/>
            <a:ext cx="324036" cy="72077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C51C2A4F-547D-4219-984C-3241BC643FDE}"/>
              </a:ext>
            </a:extLst>
          </p:cNvPr>
          <p:cNvSpPr txBox="1"/>
          <p:nvPr/>
        </p:nvSpPr>
        <p:spPr>
          <a:xfrm>
            <a:off x="3395700" y="2520582"/>
            <a:ext cx="2484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Match Shift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09E07D86-024B-4300-8CEB-8288B82561C7}"/>
              </a:ext>
            </a:extLst>
          </p:cNvPr>
          <p:cNvSpPr txBox="1"/>
          <p:nvPr/>
        </p:nvSpPr>
        <p:spPr>
          <a:xfrm>
            <a:off x="424778" y="3249195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Text</a:t>
            </a:r>
            <a:endParaRPr lang="zh-TW" altLang="en-US" dirty="0"/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8071528D-DC5E-4BA2-8F0A-9A9888445AEE}"/>
              </a:ext>
            </a:extLst>
          </p:cNvPr>
          <p:cNvSpPr txBox="1"/>
          <p:nvPr/>
        </p:nvSpPr>
        <p:spPr>
          <a:xfrm>
            <a:off x="415480" y="3642207"/>
            <a:ext cx="110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Pattern</a:t>
            </a:r>
            <a:endParaRPr lang="zh-TW" altLang="en-US" dirty="0"/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330D9DDD-E33F-4488-B05F-7F350F679B8B}"/>
              </a:ext>
            </a:extLst>
          </p:cNvPr>
          <p:cNvSpPr txBox="1"/>
          <p:nvPr/>
        </p:nvSpPr>
        <p:spPr>
          <a:xfrm>
            <a:off x="415480" y="4011539"/>
            <a:ext cx="110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Pointer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778317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Search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C9B249C-BF92-4F42-9342-7E512F0BA153}"/>
              </a:ext>
            </a:extLst>
          </p:cNvPr>
          <p:cNvGraphicFramePr>
            <a:graphicFrameLocks noGrp="1"/>
          </p:cNvGraphicFramePr>
          <p:nvPr/>
        </p:nvGraphicFramePr>
        <p:xfrm>
          <a:off x="1687868" y="2909179"/>
          <a:ext cx="8892464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7588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64319783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603933706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55130206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35671701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073977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91381250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166790167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30744631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47863925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20500849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20661566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21746873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10282084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49652285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63945533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56103542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24076036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16374979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69494538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8345066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832579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Y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59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/>
                        <a:t>↑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22601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D6726D3E-DE96-454D-A7AA-B67BE785DB76}"/>
              </a:ext>
            </a:extLst>
          </p:cNvPr>
          <p:cNvGraphicFramePr>
            <a:graphicFrameLocks noGrp="1"/>
          </p:cNvGraphicFramePr>
          <p:nvPr/>
        </p:nvGraphicFramePr>
        <p:xfrm>
          <a:off x="6813846" y="503570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1357866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Char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Other chars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9D321C90-3BC3-4626-9D5E-784FBE2C08FA}"/>
              </a:ext>
            </a:extLst>
          </p:cNvPr>
          <p:cNvGraphicFramePr>
            <a:graphicFrameLocks noGrp="1"/>
          </p:cNvGraphicFramePr>
          <p:nvPr/>
        </p:nvGraphicFramePr>
        <p:xfrm>
          <a:off x="2783036" y="503570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Occurrence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40732E05-2695-4759-83C9-23932A3D2394}"/>
              </a:ext>
            </a:extLst>
          </p:cNvPr>
          <p:cNvGraphicFramePr>
            <a:graphicFrameLocks noGrp="1"/>
          </p:cNvGraphicFramePr>
          <p:nvPr/>
        </p:nvGraphicFramePr>
        <p:xfrm>
          <a:off x="6813846" y="126462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Margin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sp>
        <p:nvSpPr>
          <p:cNvPr id="16" name="矩形 15">
            <a:extLst>
              <a:ext uri="{FF2B5EF4-FFF2-40B4-BE49-F238E27FC236}">
                <a16:creationId xmlns:a16="http://schemas.microsoft.com/office/drawing/2014/main" id="{8E814C40-C2C3-4E34-8025-64EAF5D8C133}"/>
              </a:ext>
            </a:extLst>
          </p:cNvPr>
          <p:cNvSpPr/>
          <p:nvPr/>
        </p:nvSpPr>
        <p:spPr>
          <a:xfrm>
            <a:off x="6134100" y="3255939"/>
            <a:ext cx="324036" cy="39492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32D17B1D-086B-43FE-9AB2-3A431B1E126F}"/>
              </a:ext>
            </a:extLst>
          </p:cNvPr>
          <p:cNvSpPr/>
          <p:nvPr/>
        </p:nvSpPr>
        <p:spPr>
          <a:xfrm>
            <a:off x="5810064" y="3255938"/>
            <a:ext cx="324036" cy="39492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9BD83EF4-BD85-468B-A8CB-13C7EB8FB453}"/>
              </a:ext>
            </a:extLst>
          </p:cNvPr>
          <p:cNvSpPr/>
          <p:nvPr/>
        </p:nvSpPr>
        <p:spPr>
          <a:xfrm>
            <a:off x="5161992" y="3609021"/>
            <a:ext cx="324036" cy="39492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EF79706B-4157-4DC9-AD56-63602A4D0034}"/>
              </a:ext>
            </a:extLst>
          </p:cNvPr>
          <p:cNvSpPr/>
          <p:nvPr/>
        </p:nvSpPr>
        <p:spPr>
          <a:xfrm>
            <a:off x="4837956" y="3609021"/>
            <a:ext cx="324036" cy="39492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B0857617-7BE0-49B2-9A1A-64881CBA1594}"/>
              </a:ext>
            </a:extLst>
          </p:cNvPr>
          <p:cNvSpPr/>
          <p:nvPr/>
        </p:nvSpPr>
        <p:spPr>
          <a:xfrm>
            <a:off x="4229464" y="3626778"/>
            <a:ext cx="2228673" cy="394921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2" name="直線單箭頭接點 8">
            <a:extLst>
              <a:ext uri="{FF2B5EF4-FFF2-40B4-BE49-F238E27FC236}">
                <a16:creationId xmlns:a16="http://schemas.microsoft.com/office/drawing/2014/main" id="{AAC4BEF1-B302-453F-9CF2-165C2F40FB3C}"/>
              </a:ext>
            </a:extLst>
          </p:cNvPr>
          <p:cNvCxnSpPr>
            <a:cxnSpLocks/>
            <a:stCxn id="16" idx="0"/>
            <a:endCxn id="21" idx="0"/>
          </p:cNvCxnSpPr>
          <p:nvPr/>
        </p:nvCxnSpPr>
        <p:spPr>
          <a:xfrm rot="16200000" flipH="1" flipV="1">
            <a:off x="5634540" y="2965198"/>
            <a:ext cx="370839" cy="952318"/>
          </a:xfrm>
          <a:prstGeom prst="bentConnector3">
            <a:avLst>
              <a:gd name="adj1" fmla="val -192638"/>
            </a:avLst>
          </a:prstGeom>
          <a:ln w="5715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單箭頭接點 8">
            <a:extLst>
              <a:ext uri="{FF2B5EF4-FFF2-40B4-BE49-F238E27FC236}">
                <a16:creationId xmlns:a16="http://schemas.microsoft.com/office/drawing/2014/main" id="{7A57734D-0B8E-4BD3-8A16-733D1B6126D9}"/>
              </a:ext>
            </a:extLst>
          </p:cNvPr>
          <p:cNvCxnSpPr>
            <a:cxnSpLocks/>
            <a:stCxn id="17" idx="0"/>
            <a:endCxn id="20" idx="0"/>
          </p:cNvCxnSpPr>
          <p:nvPr/>
        </p:nvCxnSpPr>
        <p:spPr>
          <a:xfrm rot="16200000" flipH="1" flipV="1">
            <a:off x="5309487" y="2946424"/>
            <a:ext cx="353083" cy="972108"/>
          </a:xfrm>
          <a:prstGeom prst="bentConnector3">
            <a:avLst>
              <a:gd name="adj1" fmla="val -151069"/>
            </a:avLst>
          </a:prstGeom>
          <a:ln w="5715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964E4174-9B99-486D-824E-31A8A5DDF2C6}"/>
              </a:ext>
            </a:extLst>
          </p:cNvPr>
          <p:cNvSpPr txBox="1"/>
          <p:nvPr/>
        </p:nvSpPr>
        <p:spPr>
          <a:xfrm>
            <a:off x="424778" y="3249195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Text</a:t>
            </a:r>
            <a:endParaRPr lang="zh-TW" altLang="en-US" dirty="0"/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964011EC-ACC0-47EA-99E7-EA5B8D1E4C31}"/>
              </a:ext>
            </a:extLst>
          </p:cNvPr>
          <p:cNvSpPr txBox="1"/>
          <p:nvPr/>
        </p:nvSpPr>
        <p:spPr>
          <a:xfrm>
            <a:off x="415480" y="3642207"/>
            <a:ext cx="110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Pattern</a:t>
            </a:r>
            <a:endParaRPr lang="zh-TW" altLang="en-US" dirty="0"/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C32CCB7F-5E29-4BA7-9005-1B0C1651FCF8}"/>
              </a:ext>
            </a:extLst>
          </p:cNvPr>
          <p:cNvSpPr txBox="1"/>
          <p:nvPr/>
        </p:nvSpPr>
        <p:spPr>
          <a:xfrm>
            <a:off x="415480" y="4011539"/>
            <a:ext cx="110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Pointer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21245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549275"/>
            <a:ext cx="7696200" cy="592138"/>
          </a:xfrm>
        </p:spPr>
        <p:txBody>
          <a:bodyPr/>
          <a:lstStyle/>
          <a:p>
            <a:r>
              <a:rPr lang="en-US" altLang="zh-TW" sz="3600" b="1" dirty="0"/>
              <a:t>INTRODUCTION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0BF2877B-EE7C-4256-B961-0312FE99FC6A}"/>
              </a:ext>
            </a:extLst>
          </p:cNvPr>
          <p:cNvSpPr/>
          <p:nvPr/>
        </p:nvSpPr>
        <p:spPr>
          <a:xfrm>
            <a:off x="2544796" y="1827167"/>
            <a:ext cx="1116124" cy="11161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Simple</a:t>
            </a:r>
          </a:p>
          <a:p>
            <a:pPr algn="ctr"/>
            <a:r>
              <a:rPr lang="en-US" altLang="zh-TW" dirty="0"/>
              <a:t>Pattern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95E537F-D930-4BA4-A51D-160B9F5DC2CD}"/>
              </a:ext>
            </a:extLst>
          </p:cNvPr>
          <p:cNvSpPr/>
          <p:nvPr/>
        </p:nvSpPr>
        <p:spPr>
          <a:xfrm>
            <a:off x="4858097" y="1827167"/>
            <a:ext cx="1305256" cy="11161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Margin</a:t>
            </a:r>
          </a:p>
          <a:p>
            <a:pPr algn="ctr"/>
            <a:r>
              <a:rPr lang="en-US" altLang="zh-TW" dirty="0"/>
              <a:t>Table</a:t>
            </a:r>
            <a:endParaRPr lang="zh-TW" altLang="en-US" dirty="0"/>
          </a:p>
        </p:txBody>
      </p: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930B7A89-3B0A-48F1-8229-CC3F895A11E0}"/>
              </a:ext>
            </a:extLst>
          </p:cNvPr>
          <p:cNvCxnSpPr>
            <a:cxnSpLocks/>
            <a:stCxn id="3" idx="3"/>
            <a:endCxn id="8" idx="1"/>
          </p:cNvCxnSpPr>
          <p:nvPr/>
        </p:nvCxnSpPr>
        <p:spPr>
          <a:xfrm>
            <a:off x="3660921" y="2385229"/>
            <a:ext cx="1197177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矩形 16">
            <a:extLst>
              <a:ext uri="{FF2B5EF4-FFF2-40B4-BE49-F238E27FC236}">
                <a16:creationId xmlns:a16="http://schemas.microsoft.com/office/drawing/2014/main" id="{93550A4C-1159-4E25-9612-9F4315E0EF5F}"/>
              </a:ext>
            </a:extLst>
          </p:cNvPr>
          <p:cNvSpPr/>
          <p:nvPr/>
        </p:nvSpPr>
        <p:spPr>
          <a:xfrm>
            <a:off x="4858097" y="3160648"/>
            <a:ext cx="1314560" cy="11161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Occurrence</a:t>
            </a:r>
          </a:p>
          <a:p>
            <a:pPr algn="ctr"/>
            <a:r>
              <a:rPr lang="en-US" altLang="zh-TW" dirty="0"/>
              <a:t>Table</a:t>
            </a:r>
            <a:endParaRPr lang="zh-TW" altLang="en-US" dirty="0"/>
          </a:p>
        </p:txBody>
      </p: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97CA4475-E2BA-4886-A0E8-3B9F8CCD1BC1}"/>
              </a:ext>
            </a:extLst>
          </p:cNvPr>
          <p:cNvCxnSpPr>
            <a:cxnSpLocks/>
            <a:stCxn id="3" idx="3"/>
            <a:endCxn id="17" idx="1"/>
          </p:cNvCxnSpPr>
          <p:nvPr/>
        </p:nvCxnSpPr>
        <p:spPr>
          <a:xfrm>
            <a:off x="3660921" y="2385230"/>
            <a:ext cx="1197177" cy="1333481"/>
          </a:xfrm>
          <a:prstGeom prst="bentConnector3">
            <a:avLst>
              <a:gd name="adj1" fmla="val 50000"/>
            </a:avLst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矩形 31">
            <a:extLst>
              <a:ext uri="{FF2B5EF4-FFF2-40B4-BE49-F238E27FC236}">
                <a16:creationId xmlns:a16="http://schemas.microsoft.com/office/drawing/2014/main" id="{789C4A4A-4908-47D6-A4E8-152E96870DF6}"/>
              </a:ext>
            </a:extLst>
          </p:cNvPr>
          <p:cNvSpPr/>
          <p:nvPr/>
        </p:nvSpPr>
        <p:spPr>
          <a:xfrm>
            <a:off x="4858097" y="4489503"/>
            <a:ext cx="1314560" cy="11161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Char</a:t>
            </a:r>
          </a:p>
          <a:p>
            <a:pPr algn="ctr"/>
            <a:r>
              <a:rPr lang="en-US" altLang="zh-TW" dirty="0"/>
              <a:t>Table</a:t>
            </a:r>
            <a:endParaRPr lang="zh-TW" altLang="en-US" dirty="0"/>
          </a:p>
        </p:txBody>
      </p:sp>
      <p:cxnSp>
        <p:nvCxnSpPr>
          <p:cNvPr id="33" name="直線單箭頭接點 18">
            <a:extLst>
              <a:ext uri="{FF2B5EF4-FFF2-40B4-BE49-F238E27FC236}">
                <a16:creationId xmlns:a16="http://schemas.microsoft.com/office/drawing/2014/main" id="{967A2AB6-9D06-4D26-96FF-F0C3ACCB6900}"/>
              </a:ext>
            </a:extLst>
          </p:cNvPr>
          <p:cNvCxnSpPr>
            <a:cxnSpLocks/>
            <a:stCxn id="3" idx="3"/>
            <a:endCxn id="32" idx="1"/>
          </p:cNvCxnSpPr>
          <p:nvPr/>
        </p:nvCxnSpPr>
        <p:spPr>
          <a:xfrm>
            <a:off x="3660921" y="2385229"/>
            <a:ext cx="1197177" cy="2662336"/>
          </a:xfrm>
          <a:prstGeom prst="bentConnector3">
            <a:avLst>
              <a:gd name="adj1" fmla="val 50000"/>
            </a:avLst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矩形 35">
            <a:extLst>
              <a:ext uri="{FF2B5EF4-FFF2-40B4-BE49-F238E27FC236}">
                <a16:creationId xmlns:a16="http://schemas.microsoft.com/office/drawing/2014/main" id="{907609C9-E438-4247-B7A1-AF78CBDBE75C}"/>
              </a:ext>
            </a:extLst>
          </p:cNvPr>
          <p:cNvSpPr/>
          <p:nvPr/>
        </p:nvSpPr>
        <p:spPr>
          <a:xfrm>
            <a:off x="7736425" y="1827167"/>
            <a:ext cx="1305256" cy="11161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Margin</a:t>
            </a:r>
          </a:p>
          <a:p>
            <a:pPr algn="ctr"/>
            <a:r>
              <a:rPr lang="en-US" altLang="zh-TW" dirty="0"/>
              <a:t>Shift (2)</a:t>
            </a:r>
            <a:endParaRPr lang="zh-TW" altLang="en-US" dirty="0"/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8CAF07F7-2195-49F3-BD93-4E691C4299A8}"/>
              </a:ext>
            </a:extLst>
          </p:cNvPr>
          <p:cNvSpPr/>
          <p:nvPr/>
        </p:nvSpPr>
        <p:spPr>
          <a:xfrm>
            <a:off x="7736425" y="3160648"/>
            <a:ext cx="1305256" cy="11161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Match</a:t>
            </a:r>
          </a:p>
          <a:p>
            <a:pPr algn="ctr"/>
            <a:r>
              <a:rPr lang="en-US" altLang="zh-TW" dirty="0"/>
              <a:t>Shift (1)</a:t>
            </a:r>
            <a:endParaRPr lang="zh-TW" altLang="en-US" dirty="0"/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862BA2A3-953E-4AC8-B392-988518EF7D3E}"/>
              </a:ext>
            </a:extLst>
          </p:cNvPr>
          <p:cNvSpPr/>
          <p:nvPr/>
        </p:nvSpPr>
        <p:spPr>
          <a:xfrm>
            <a:off x="7729372" y="4489503"/>
            <a:ext cx="1305256" cy="11161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Full</a:t>
            </a:r>
          </a:p>
          <a:p>
            <a:pPr algn="ctr"/>
            <a:r>
              <a:rPr lang="en-US" altLang="zh-TW" dirty="0"/>
              <a:t>Shift (3)</a:t>
            </a:r>
            <a:endParaRPr lang="zh-TW" altLang="en-US" dirty="0"/>
          </a:p>
        </p:txBody>
      </p:sp>
      <p:cxnSp>
        <p:nvCxnSpPr>
          <p:cNvPr id="39" name="直線單箭頭接點 38">
            <a:extLst>
              <a:ext uri="{FF2B5EF4-FFF2-40B4-BE49-F238E27FC236}">
                <a16:creationId xmlns:a16="http://schemas.microsoft.com/office/drawing/2014/main" id="{DB879E08-4ADB-4CB5-88FE-4B6E5DAD2E84}"/>
              </a:ext>
            </a:extLst>
          </p:cNvPr>
          <p:cNvCxnSpPr>
            <a:cxnSpLocks/>
            <a:stCxn id="8" idx="3"/>
            <a:endCxn id="36" idx="1"/>
          </p:cNvCxnSpPr>
          <p:nvPr/>
        </p:nvCxnSpPr>
        <p:spPr>
          <a:xfrm>
            <a:off x="6163353" y="2385229"/>
            <a:ext cx="1573072" cy="0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單箭頭接點 43">
            <a:extLst>
              <a:ext uri="{FF2B5EF4-FFF2-40B4-BE49-F238E27FC236}">
                <a16:creationId xmlns:a16="http://schemas.microsoft.com/office/drawing/2014/main" id="{57BDAB37-2D2C-47DF-AEFE-B4B770D7B8F7}"/>
              </a:ext>
            </a:extLst>
          </p:cNvPr>
          <p:cNvCxnSpPr>
            <a:cxnSpLocks/>
            <a:stCxn id="17" idx="3"/>
            <a:endCxn id="37" idx="1"/>
          </p:cNvCxnSpPr>
          <p:nvPr/>
        </p:nvCxnSpPr>
        <p:spPr>
          <a:xfrm>
            <a:off x="6172657" y="3718710"/>
            <a:ext cx="1563768" cy="0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單箭頭接點 46">
            <a:extLst>
              <a:ext uri="{FF2B5EF4-FFF2-40B4-BE49-F238E27FC236}">
                <a16:creationId xmlns:a16="http://schemas.microsoft.com/office/drawing/2014/main" id="{2F41AE0C-9BB1-42BD-BDC9-63253B0949A1}"/>
              </a:ext>
            </a:extLst>
          </p:cNvPr>
          <p:cNvCxnSpPr>
            <a:cxnSpLocks/>
            <a:stCxn id="32" idx="3"/>
            <a:endCxn id="37" idx="1"/>
          </p:cNvCxnSpPr>
          <p:nvPr/>
        </p:nvCxnSpPr>
        <p:spPr>
          <a:xfrm flipV="1">
            <a:off x="6172657" y="3718711"/>
            <a:ext cx="1563768" cy="1328855"/>
          </a:xfrm>
          <a:prstGeom prst="straightConnector1">
            <a:avLst/>
          </a:prstGeom>
          <a:ln w="57150"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6708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Search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20</a:t>
            </a:fld>
            <a:endParaRPr lang="en-US" altLang="zh-TW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C9B249C-BF92-4F42-9342-7E512F0BA153}"/>
              </a:ext>
            </a:extLst>
          </p:cNvPr>
          <p:cNvGraphicFramePr>
            <a:graphicFrameLocks noGrp="1"/>
          </p:cNvGraphicFramePr>
          <p:nvPr/>
        </p:nvGraphicFramePr>
        <p:xfrm>
          <a:off x="1687868" y="2909179"/>
          <a:ext cx="8892464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7588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64319783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603933706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55130206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35671701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073977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91381250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166790167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30744631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47863925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20500849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20661566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21746873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10282084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49652285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63945533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56103542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24076036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16374979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69494538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8345066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832579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Y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59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/>
                        <a:t>↑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22601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D6726D3E-DE96-454D-A7AA-B67BE785DB76}"/>
              </a:ext>
            </a:extLst>
          </p:cNvPr>
          <p:cNvGraphicFramePr>
            <a:graphicFrameLocks noGrp="1"/>
          </p:cNvGraphicFramePr>
          <p:nvPr/>
        </p:nvGraphicFramePr>
        <p:xfrm>
          <a:off x="6813846" y="503570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1357866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Char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Other chars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9D321C90-3BC3-4626-9D5E-784FBE2C08FA}"/>
              </a:ext>
            </a:extLst>
          </p:cNvPr>
          <p:cNvGraphicFramePr>
            <a:graphicFrameLocks noGrp="1"/>
          </p:cNvGraphicFramePr>
          <p:nvPr/>
        </p:nvGraphicFramePr>
        <p:xfrm>
          <a:off x="2783036" y="503570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Occurrence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40732E05-2695-4759-83C9-23932A3D2394}"/>
              </a:ext>
            </a:extLst>
          </p:cNvPr>
          <p:cNvGraphicFramePr>
            <a:graphicFrameLocks noGrp="1"/>
          </p:cNvGraphicFramePr>
          <p:nvPr/>
        </p:nvGraphicFramePr>
        <p:xfrm>
          <a:off x="6813846" y="126462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Margin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sp>
        <p:nvSpPr>
          <p:cNvPr id="16" name="矩形 15">
            <a:extLst>
              <a:ext uri="{FF2B5EF4-FFF2-40B4-BE49-F238E27FC236}">
                <a16:creationId xmlns:a16="http://schemas.microsoft.com/office/drawing/2014/main" id="{8E814C40-C2C3-4E34-8025-64EAF5D8C133}"/>
              </a:ext>
            </a:extLst>
          </p:cNvPr>
          <p:cNvSpPr/>
          <p:nvPr/>
        </p:nvSpPr>
        <p:spPr>
          <a:xfrm>
            <a:off x="6134100" y="3255939"/>
            <a:ext cx="324036" cy="39492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9BD83EF4-BD85-468B-A8CB-13C7EB8FB453}"/>
              </a:ext>
            </a:extLst>
          </p:cNvPr>
          <p:cNvSpPr/>
          <p:nvPr/>
        </p:nvSpPr>
        <p:spPr>
          <a:xfrm>
            <a:off x="4205195" y="3626778"/>
            <a:ext cx="324036" cy="39492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2" name="直線單箭頭接點 8">
            <a:extLst>
              <a:ext uri="{FF2B5EF4-FFF2-40B4-BE49-F238E27FC236}">
                <a16:creationId xmlns:a16="http://schemas.microsoft.com/office/drawing/2014/main" id="{AAC4BEF1-B302-453F-9CF2-165C2F40FB3C}"/>
              </a:ext>
            </a:extLst>
          </p:cNvPr>
          <p:cNvCxnSpPr>
            <a:cxnSpLocks/>
            <a:stCxn id="16" idx="0"/>
            <a:endCxn id="19" idx="0"/>
          </p:cNvCxnSpPr>
          <p:nvPr/>
        </p:nvCxnSpPr>
        <p:spPr>
          <a:xfrm rot="16200000" flipH="1" flipV="1">
            <a:off x="5146247" y="2476905"/>
            <a:ext cx="370839" cy="1928905"/>
          </a:xfrm>
          <a:prstGeom prst="bentConnector3">
            <a:avLst>
              <a:gd name="adj1" fmla="val -187501"/>
            </a:avLst>
          </a:prstGeom>
          <a:ln w="5715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A0345196-77CA-4B0D-B572-A1C1D364BB8D}"/>
              </a:ext>
            </a:extLst>
          </p:cNvPr>
          <p:cNvSpPr txBox="1"/>
          <p:nvPr/>
        </p:nvSpPr>
        <p:spPr>
          <a:xfrm>
            <a:off x="424778" y="3249195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Text</a:t>
            </a:r>
            <a:endParaRPr lang="zh-TW" altLang="en-US" dirty="0"/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F54E0899-9340-49EB-BC29-CB963B2F6809}"/>
              </a:ext>
            </a:extLst>
          </p:cNvPr>
          <p:cNvSpPr txBox="1"/>
          <p:nvPr/>
        </p:nvSpPr>
        <p:spPr>
          <a:xfrm>
            <a:off x="415480" y="3642207"/>
            <a:ext cx="110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Pattern</a:t>
            </a:r>
            <a:endParaRPr lang="zh-TW" altLang="en-US" dirty="0"/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0B68338E-627A-4D51-8C3F-28B2C6D7C5E0}"/>
              </a:ext>
            </a:extLst>
          </p:cNvPr>
          <p:cNvSpPr txBox="1"/>
          <p:nvPr/>
        </p:nvSpPr>
        <p:spPr>
          <a:xfrm>
            <a:off x="415480" y="4011539"/>
            <a:ext cx="110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Pointer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206561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Search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21</a:t>
            </a:fld>
            <a:endParaRPr lang="en-US" altLang="zh-TW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C9B249C-BF92-4F42-9342-7E512F0BA153}"/>
              </a:ext>
            </a:extLst>
          </p:cNvPr>
          <p:cNvGraphicFramePr>
            <a:graphicFrameLocks noGrp="1"/>
          </p:cNvGraphicFramePr>
          <p:nvPr/>
        </p:nvGraphicFramePr>
        <p:xfrm>
          <a:off x="1687868" y="2909179"/>
          <a:ext cx="8892464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7588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64319783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603933706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55130206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35671701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073977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91381250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166790167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30744631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47863925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20500849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20661566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21746873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10282084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49652285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63945533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56103542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24076036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16374979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69494538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8345066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832579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Y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59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/>
                        <a:t>↑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22601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D6726D3E-DE96-454D-A7AA-B67BE785DB76}"/>
              </a:ext>
            </a:extLst>
          </p:cNvPr>
          <p:cNvGraphicFramePr>
            <a:graphicFrameLocks noGrp="1"/>
          </p:cNvGraphicFramePr>
          <p:nvPr/>
        </p:nvGraphicFramePr>
        <p:xfrm>
          <a:off x="6813846" y="503570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1357866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Char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Other chars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9D321C90-3BC3-4626-9D5E-784FBE2C08FA}"/>
              </a:ext>
            </a:extLst>
          </p:cNvPr>
          <p:cNvGraphicFramePr>
            <a:graphicFrameLocks noGrp="1"/>
          </p:cNvGraphicFramePr>
          <p:nvPr/>
        </p:nvGraphicFramePr>
        <p:xfrm>
          <a:off x="2783036" y="503570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Occurrence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40732E05-2695-4759-83C9-23932A3D2394}"/>
              </a:ext>
            </a:extLst>
          </p:cNvPr>
          <p:cNvGraphicFramePr>
            <a:graphicFrameLocks noGrp="1"/>
          </p:cNvGraphicFramePr>
          <p:nvPr/>
        </p:nvGraphicFramePr>
        <p:xfrm>
          <a:off x="6813846" y="126462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Margin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sp>
        <p:nvSpPr>
          <p:cNvPr id="16" name="矩形 15">
            <a:extLst>
              <a:ext uri="{FF2B5EF4-FFF2-40B4-BE49-F238E27FC236}">
                <a16:creationId xmlns:a16="http://schemas.microsoft.com/office/drawing/2014/main" id="{8E814C40-C2C3-4E34-8025-64EAF5D8C133}"/>
              </a:ext>
            </a:extLst>
          </p:cNvPr>
          <p:cNvSpPr/>
          <p:nvPr/>
        </p:nvSpPr>
        <p:spPr>
          <a:xfrm>
            <a:off x="6134100" y="3255938"/>
            <a:ext cx="324036" cy="74912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9BD83EF4-BD85-468B-A8CB-13C7EB8FB453}"/>
              </a:ext>
            </a:extLst>
          </p:cNvPr>
          <p:cNvSpPr/>
          <p:nvPr/>
        </p:nvSpPr>
        <p:spPr>
          <a:xfrm>
            <a:off x="9552384" y="1982226"/>
            <a:ext cx="429816" cy="39492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2" name="直線單箭頭接點 8">
            <a:extLst>
              <a:ext uri="{FF2B5EF4-FFF2-40B4-BE49-F238E27FC236}">
                <a16:creationId xmlns:a16="http://schemas.microsoft.com/office/drawing/2014/main" id="{AAC4BEF1-B302-453F-9CF2-165C2F40FB3C}"/>
              </a:ext>
            </a:extLst>
          </p:cNvPr>
          <p:cNvCxnSpPr>
            <a:cxnSpLocks/>
            <a:stCxn id="16" idx="0"/>
            <a:endCxn id="19" idx="2"/>
          </p:cNvCxnSpPr>
          <p:nvPr/>
        </p:nvCxnSpPr>
        <p:spPr>
          <a:xfrm rot="5400000" flipH="1" flipV="1">
            <a:off x="7592309" y="1080955"/>
            <a:ext cx="878792" cy="3471174"/>
          </a:xfrm>
          <a:prstGeom prst="bentConnector3">
            <a:avLst>
              <a:gd name="adj1" fmla="val 66258"/>
            </a:avLst>
          </a:prstGeom>
          <a:ln w="5715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19F2B841-8D50-4EEC-BF66-E479A55B033D}"/>
              </a:ext>
            </a:extLst>
          </p:cNvPr>
          <p:cNvSpPr txBox="1"/>
          <p:nvPr/>
        </p:nvSpPr>
        <p:spPr>
          <a:xfrm>
            <a:off x="424778" y="3249195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Text</a:t>
            </a:r>
            <a:endParaRPr lang="zh-TW" altLang="en-US" dirty="0"/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907AF2E4-73A1-41DE-9561-7557EF5A8491}"/>
              </a:ext>
            </a:extLst>
          </p:cNvPr>
          <p:cNvSpPr txBox="1"/>
          <p:nvPr/>
        </p:nvSpPr>
        <p:spPr>
          <a:xfrm>
            <a:off x="415480" y="3642207"/>
            <a:ext cx="110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Pattern</a:t>
            </a:r>
            <a:endParaRPr lang="zh-TW" altLang="en-US" dirty="0"/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C91F2D13-5F05-4DB1-8138-1AA7B1B39E15}"/>
              </a:ext>
            </a:extLst>
          </p:cNvPr>
          <p:cNvSpPr txBox="1"/>
          <p:nvPr/>
        </p:nvSpPr>
        <p:spPr>
          <a:xfrm>
            <a:off x="415480" y="4011539"/>
            <a:ext cx="110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Pointer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163106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Search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22</a:t>
            </a:fld>
            <a:endParaRPr lang="en-US" altLang="zh-TW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C9B249C-BF92-4F42-9342-7E512F0BA1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390508"/>
              </p:ext>
            </p:extLst>
          </p:nvPr>
        </p:nvGraphicFramePr>
        <p:xfrm>
          <a:off x="1687868" y="2909179"/>
          <a:ext cx="8892464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7588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64319783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603933706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55130206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35671701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073977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91381250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166790167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30744631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47863925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20500849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20661566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21746873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10282084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49652285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63945533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56103542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24076036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16374979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69494538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8345066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832579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Y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59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/>
                        <a:t>↑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22601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D6726D3E-DE96-454D-A7AA-B67BE785DB76}"/>
              </a:ext>
            </a:extLst>
          </p:cNvPr>
          <p:cNvGraphicFramePr>
            <a:graphicFrameLocks noGrp="1"/>
          </p:cNvGraphicFramePr>
          <p:nvPr/>
        </p:nvGraphicFramePr>
        <p:xfrm>
          <a:off x="6813846" y="503570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1357866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Char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Other chars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9D321C90-3BC3-4626-9D5E-784FBE2C08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86803"/>
              </p:ext>
            </p:extLst>
          </p:nvPr>
        </p:nvGraphicFramePr>
        <p:xfrm>
          <a:off x="2783036" y="503570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Occurrence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40732E05-2695-4759-83C9-23932A3D2394}"/>
              </a:ext>
            </a:extLst>
          </p:cNvPr>
          <p:cNvGraphicFramePr>
            <a:graphicFrameLocks noGrp="1"/>
          </p:cNvGraphicFramePr>
          <p:nvPr/>
        </p:nvGraphicFramePr>
        <p:xfrm>
          <a:off x="6813846" y="126462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Margin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sp>
        <p:nvSpPr>
          <p:cNvPr id="25" name="矩形 24">
            <a:extLst>
              <a:ext uri="{FF2B5EF4-FFF2-40B4-BE49-F238E27FC236}">
                <a16:creationId xmlns:a16="http://schemas.microsoft.com/office/drawing/2014/main" id="{6B60E2AD-BF9E-4A41-8E11-E46325AE850E}"/>
              </a:ext>
            </a:extLst>
          </p:cNvPr>
          <p:cNvSpPr/>
          <p:nvPr/>
        </p:nvSpPr>
        <p:spPr>
          <a:xfrm>
            <a:off x="4262146" y="3642207"/>
            <a:ext cx="2196243" cy="39492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9480A500-5C57-4FF0-A501-EA327C6B03E6}"/>
              </a:ext>
            </a:extLst>
          </p:cNvPr>
          <p:cNvSpPr txBox="1"/>
          <p:nvPr/>
        </p:nvSpPr>
        <p:spPr>
          <a:xfrm>
            <a:off x="424778" y="3249195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Text</a:t>
            </a:r>
            <a:endParaRPr lang="zh-TW" altLang="en-US" dirty="0"/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776C7BD6-668D-4375-9687-4A2E9F65F3F5}"/>
              </a:ext>
            </a:extLst>
          </p:cNvPr>
          <p:cNvSpPr txBox="1"/>
          <p:nvPr/>
        </p:nvSpPr>
        <p:spPr>
          <a:xfrm>
            <a:off x="415480" y="3642207"/>
            <a:ext cx="110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Pattern</a:t>
            </a:r>
            <a:endParaRPr lang="zh-TW" altLang="en-US" dirty="0"/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8A103F2C-9DD0-49CA-B941-0E5C607D1A1D}"/>
              </a:ext>
            </a:extLst>
          </p:cNvPr>
          <p:cNvSpPr txBox="1"/>
          <p:nvPr/>
        </p:nvSpPr>
        <p:spPr>
          <a:xfrm>
            <a:off x="415480" y="4011539"/>
            <a:ext cx="110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Pointer</a:t>
            </a:r>
            <a:endParaRPr lang="zh-TW" altLang="en-US" dirty="0"/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3ECF5496-C6BE-4A06-9E0C-D920DFBE6C0C}"/>
              </a:ext>
            </a:extLst>
          </p:cNvPr>
          <p:cNvSpPr txBox="1"/>
          <p:nvPr/>
        </p:nvSpPr>
        <p:spPr>
          <a:xfrm>
            <a:off x="6794503" y="2500359"/>
            <a:ext cx="2484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Full Shift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635B975C-9A23-4327-A694-1DE8DFCA5097}"/>
              </a:ext>
            </a:extLst>
          </p:cNvPr>
          <p:cNvSpPr/>
          <p:nvPr/>
        </p:nvSpPr>
        <p:spPr>
          <a:xfrm>
            <a:off x="6452659" y="3629412"/>
            <a:ext cx="2196243" cy="39492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79104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Search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23</a:t>
            </a:fld>
            <a:endParaRPr lang="en-US" altLang="zh-TW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C9B249C-BF92-4F42-9342-7E512F0BA153}"/>
              </a:ext>
            </a:extLst>
          </p:cNvPr>
          <p:cNvGraphicFramePr>
            <a:graphicFrameLocks noGrp="1"/>
          </p:cNvGraphicFramePr>
          <p:nvPr/>
        </p:nvGraphicFramePr>
        <p:xfrm>
          <a:off x="1687868" y="2909179"/>
          <a:ext cx="8892464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7588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64319783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603933706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55130206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35671701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073977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91381250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166790167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30744631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47863925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20500849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20661566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21746873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10282084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49652285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63945533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56103542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24076036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16374979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69494538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8345066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832579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Y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59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/>
                        <a:t>↑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22601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D6726D3E-DE96-454D-A7AA-B67BE785DB76}"/>
              </a:ext>
            </a:extLst>
          </p:cNvPr>
          <p:cNvGraphicFramePr>
            <a:graphicFrameLocks noGrp="1"/>
          </p:cNvGraphicFramePr>
          <p:nvPr/>
        </p:nvGraphicFramePr>
        <p:xfrm>
          <a:off x="6813846" y="503570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1357866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Char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Other chars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9D321C90-3BC3-4626-9D5E-784FBE2C08FA}"/>
              </a:ext>
            </a:extLst>
          </p:cNvPr>
          <p:cNvGraphicFramePr>
            <a:graphicFrameLocks noGrp="1"/>
          </p:cNvGraphicFramePr>
          <p:nvPr/>
        </p:nvGraphicFramePr>
        <p:xfrm>
          <a:off x="2783036" y="503570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Occurrence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40732E05-2695-4759-83C9-23932A3D2394}"/>
              </a:ext>
            </a:extLst>
          </p:cNvPr>
          <p:cNvGraphicFramePr>
            <a:graphicFrameLocks noGrp="1"/>
          </p:cNvGraphicFramePr>
          <p:nvPr/>
        </p:nvGraphicFramePr>
        <p:xfrm>
          <a:off x="6813846" y="126462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Margin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sp>
        <p:nvSpPr>
          <p:cNvPr id="21" name="矩形 20">
            <a:extLst>
              <a:ext uri="{FF2B5EF4-FFF2-40B4-BE49-F238E27FC236}">
                <a16:creationId xmlns:a16="http://schemas.microsoft.com/office/drawing/2014/main" id="{424B59E5-7CD6-4997-9199-A532D0D7EEB4}"/>
              </a:ext>
            </a:extLst>
          </p:cNvPr>
          <p:cNvSpPr/>
          <p:nvPr/>
        </p:nvSpPr>
        <p:spPr>
          <a:xfrm>
            <a:off x="8360677" y="3255939"/>
            <a:ext cx="324036" cy="39492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C08F5E45-BD47-4E43-B879-BF63DFB5249E}"/>
              </a:ext>
            </a:extLst>
          </p:cNvPr>
          <p:cNvSpPr/>
          <p:nvPr/>
        </p:nvSpPr>
        <p:spPr>
          <a:xfrm>
            <a:off x="8036641" y="3255938"/>
            <a:ext cx="324036" cy="39492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6B603DD6-264F-47BE-A48C-3655BE75060C}"/>
              </a:ext>
            </a:extLst>
          </p:cNvPr>
          <p:cNvSpPr/>
          <p:nvPr/>
        </p:nvSpPr>
        <p:spPr>
          <a:xfrm>
            <a:off x="8036641" y="3655692"/>
            <a:ext cx="324036" cy="39492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6B60E2AD-BF9E-4A41-8E11-E46325AE850E}"/>
              </a:ext>
            </a:extLst>
          </p:cNvPr>
          <p:cNvSpPr/>
          <p:nvPr/>
        </p:nvSpPr>
        <p:spPr>
          <a:xfrm>
            <a:off x="7712605" y="3655691"/>
            <a:ext cx="324036" cy="39492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E335F462-EF09-444D-AFBF-F55D05852758}"/>
              </a:ext>
            </a:extLst>
          </p:cNvPr>
          <p:cNvSpPr/>
          <p:nvPr/>
        </p:nvSpPr>
        <p:spPr>
          <a:xfrm>
            <a:off x="6456041" y="3650860"/>
            <a:ext cx="2228673" cy="394921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27" name="表格 26">
            <a:extLst>
              <a:ext uri="{FF2B5EF4-FFF2-40B4-BE49-F238E27FC236}">
                <a16:creationId xmlns:a16="http://schemas.microsoft.com/office/drawing/2014/main" id="{7B3D5075-10CD-4593-BD5C-8FA89C340C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329852"/>
              </p:ext>
            </p:extLst>
          </p:nvPr>
        </p:nvGraphicFramePr>
        <p:xfrm>
          <a:off x="5792062" y="1635466"/>
          <a:ext cx="68407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4076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Mark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21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sp>
        <p:nvSpPr>
          <p:cNvPr id="28" name="文字方塊 27">
            <a:extLst>
              <a:ext uri="{FF2B5EF4-FFF2-40B4-BE49-F238E27FC236}">
                <a16:creationId xmlns:a16="http://schemas.microsoft.com/office/drawing/2014/main" id="{A893F30C-3817-4701-8A93-429FD3AC3B3A}"/>
              </a:ext>
            </a:extLst>
          </p:cNvPr>
          <p:cNvSpPr txBox="1"/>
          <p:nvPr/>
        </p:nvSpPr>
        <p:spPr>
          <a:xfrm>
            <a:off x="7280557" y="4401459"/>
            <a:ext cx="2484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21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9480A500-5C57-4FF0-A501-EA327C6B03E6}"/>
              </a:ext>
            </a:extLst>
          </p:cNvPr>
          <p:cNvSpPr txBox="1"/>
          <p:nvPr/>
        </p:nvSpPr>
        <p:spPr>
          <a:xfrm>
            <a:off x="424778" y="3249195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Text</a:t>
            </a:r>
            <a:endParaRPr lang="zh-TW" altLang="en-US" dirty="0"/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776C7BD6-668D-4375-9687-4A2E9F65F3F5}"/>
              </a:ext>
            </a:extLst>
          </p:cNvPr>
          <p:cNvSpPr txBox="1"/>
          <p:nvPr/>
        </p:nvSpPr>
        <p:spPr>
          <a:xfrm>
            <a:off x="415480" y="3642207"/>
            <a:ext cx="110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Pattern</a:t>
            </a:r>
            <a:endParaRPr lang="zh-TW" altLang="en-US" dirty="0"/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8A103F2C-9DD0-49CA-B941-0E5C607D1A1D}"/>
              </a:ext>
            </a:extLst>
          </p:cNvPr>
          <p:cNvSpPr txBox="1"/>
          <p:nvPr/>
        </p:nvSpPr>
        <p:spPr>
          <a:xfrm>
            <a:off x="415480" y="4011539"/>
            <a:ext cx="110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Pointer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943921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Search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24</a:t>
            </a:fld>
            <a:endParaRPr lang="en-US" altLang="zh-TW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C9B249C-BF92-4F42-9342-7E512F0BA1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323398"/>
              </p:ext>
            </p:extLst>
          </p:nvPr>
        </p:nvGraphicFramePr>
        <p:xfrm>
          <a:off x="1687868" y="2909179"/>
          <a:ext cx="8892464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7588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64319783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603933706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55130206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35671701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073977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91381250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166790167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30744631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47863925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20500849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20661566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21746873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10282084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49652285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63945533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56103542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24076036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16374979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69494538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8345066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832579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Y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59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/>
                        <a:t>↑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22601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D6726D3E-DE96-454D-A7AA-B67BE785DB76}"/>
              </a:ext>
            </a:extLst>
          </p:cNvPr>
          <p:cNvGraphicFramePr>
            <a:graphicFrameLocks noGrp="1"/>
          </p:cNvGraphicFramePr>
          <p:nvPr/>
        </p:nvGraphicFramePr>
        <p:xfrm>
          <a:off x="6813846" y="503570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1357866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Char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Other chars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9D321C90-3BC3-4626-9D5E-784FBE2C08FA}"/>
              </a:ext>
            </a:extLst>
          </p:cNvPr>
          <p:cNvGraphicFramePr>
            <a:graphicFrameLocks noGrp="1"/>
          </p:cNvGraphicFramePr>
          <p:nvPr/>
        </p:nvGraphicFramePr>
        <p:xfrm>
          <a:off x="2783036" y="503570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Occurrence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40732E05-2695-4759-83C9-23932A3D2394}"/>
              </a:ext>
            </a:extLst>
          </p:cNvPr>
          <p:cNvGraphicFramePr>
            <a:graphicFrameLocks noGrp="1"/>
          </p:cNvGraphicFramePr>
          <p:nvPr/>
        </p:nvGraphicFramePr>
        <p:xfrm>
          <a:off x="6813846" y="126462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Margin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graphicFrame>
        <p:nvGraphicFramePr>
          <p:cNvPr id="27" name="表格 26">
            <a:extLst>
              <a:ext uri="{FF2B5EF4-FFF2-40B4-BE49-F238E27FC236}">
                <a16:creationId xmlns:a16="http://schemas.microsoft.com/office/drawing/2014/main" id="{7B3D5075-10CD-4593-BD5C-8FA89C340C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811664"/>
              </p:ext>
            </p:extLst>
          </p:nvPr>
        </p:nvGraphicFramePr>
        <p:xfrm>
          <a:off x="5792062" y="1635466"/>
          <a:ext cx="68407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4076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Mark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21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sp>
        <p:nvSpPr>
          <p:cNvPr id="22" name="文字方塊 21">
            <a:extLst>
              <a:ext uri="{FF2B5EF4-FFF2-40B4-BE49-F238E27FC236}">
                <a16:creationId xmlns:a16="http://schemas.microsoft.com/office/drawing/2014/main" id="{4BBA62B1-4A9B-4B4E-907A-1DFD30E4BFEA}"/>
              </a:ext>
            </a:extLst>
          </p:cNvPr>
          <p:cNvSpPr txBox="1"/>
          <p:nvPr/>
        </p:nvSpPr>
        <p:spPr>
          <a:xfrm>
            <a:off x="424778" y="3249195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Text</a:t>
            </a:r>
            <a:endParaRPr lang="zh-TW" altLang="en-US" dirty="0"/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EF944890-8051-4601-926F-FDC9AE4336B5}"/>
              </a:ext>
            </a:extLst>
          </p:cNvPr>
          <p:cNvSpPr txBox="1"/>
          <p:nvPr/>
        </p:nvSpPr>
        <p:spPr>
          <a:xfrm>
            <a:off x="415480" y="3642207"/>
            <a:ext cx="110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Pattern</a:t>
            </a:r>
            <a:endParaRPr lang="zh-TW" altLang="en-US" dirty="0"/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1AD20B1E-84DB-4603-B9BA-17C7216B8480}"/>
              </a:ext>
            </a:extLst>
          </p:cNvPr>
          <p:cNvSpPr txBox="1"/>
          <p:nvPr/>
        </p:nvSpPr>
        <p:spPr>
          <a:xfrm>
            <a:off x="415480" y="4011539"/>
            <a:ext cx="110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Pointer</a:t>
            </a:r>
            <a:endParaRPr lang="zh-TW" altLang="en-US" dirty="0"/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B6ABC84C-25BE-4A07-9EBB-604D07EB0BA9}"/>
              </a:ext>
            </a:extLst>
          </p:cNvPr>
          <p:cNvSpPr txBox="1"/>
          <p:nvPr/>
        </p:nvSpPr>
        <p:spPr>
          <a:xfrm>
            <a:off x="6813846" y="2535015"/>
            <a:ext cx="2484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Match Shift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4B7902E9-1465-4A69-A90B-9129F45F8157}"/>
              </a:ext>
            </a:extLst>
          </p:cNvPr>
          <p:cNvSpPr/>
          <p:nvPr/>
        </p:nvSpPr>
        <p:spPr>
          <a:xfrm>
            <a:off x="8036640" y="3255938"/>
            <a:ext cx="651647" cy="75560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16009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Search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25</a:t>
            </a:fld>
            <a:endParaRPr lang="en-US" altLang="zh-TW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C9B249C-BF92-4F42-9342-7E512F0BA153}"/>
              </a:ext>
            </a:extLst>
          </p:cNvPr>
          <p:cNvGraphicFramePr>
            <a:graphicFrameLocks noGrp="1"/>
          </p:cNvGraphicFramePr>
          <p:nvPr/>
        </p:nvGraphicFramePr>
        <p:xfrm>
          <a:off x="1687868" y="2909179"/>
          <a:ext cx="8892464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7588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64319783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603933706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55130206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35671701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073977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91381250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166790167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30744631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47863925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20500849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20661566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21746873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10282084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49652285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63945533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56103542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24076036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16374979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69494538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8345066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832579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Y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59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/>
                        <a:t>↑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/>
                        <a:t>↑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22601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D6726D3E-DE96-454D-A7AA-B67BE785DB76}"/>
              </a:ext>
            </a:extLst>
          </p:cNvPr>
          <p:cNvGraphicFramePr>
            <a:graphicFrameLocks noGrp="1"/>
          </p:cNvGraphicFramePr>
          <p:nvPr/>
        </p:nvGraphicFramePr>
        <p:xfrm>
          <a:off x="6813846" y="503570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1357866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Char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Other chars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9D321C90-3BC3-4626-9D5E-784FBE2C08FA}"/>
              </a:ext>
            </a:extLst>
          </p:cNvPr>
          <p:cNvGraphicFramePr>
            <a:graphicFrameLocks noGrp="1"/>
          </p:cNvGraphicFramePr>
          <p:nvPr/>
        </p:nvGraphicFramePr>
        <p:xfrm>
          <a:off x="2783036" y="503570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Occurrence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40732E05-2695-4759-83C9-23932A3D2394}"/>
              </a:ext>
            </a:extLst>
          </p:cNvPr>
          <p:cNvGraphicFramePr>
            <a:graphicFrameLocks noGrp="1"/>
          </p:cNvGraphicFramePr>
          <p:nvPr/>
        </p:nvGraphicFramePr>
        <p:xfrm>
          <a:off x="6813846" y="126462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Margin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graphicFrame>
        <p:nvGraphicFramePr>
          <p:cNvPr id="27" name="表格 26">
            <a:extLst>
              <a:ext uri="{FF2B5EF4-FFF2-40B4-BE49-F238E27FC236}">
                <a16:creationId xmlns:a16="http://schemas.microsoft.com/office/drawing/2014/main" id="{7B3D5075-10CD-4593-BD5C-8FA89C340CF0}"/>
              </a:ext>
            </a:extLst>
          </p:cNvPr>
          <p:cNvGraphicFramePr>
            <a:graphicFrameLocks noGrp="1"/>
          </p:cNvGraphicFramePr>
          <p:nvPr/>
        </p:nvGraphicFramePr>
        <p:xfrm>
          <a:off x="5792062" y="1635466"/>
          <a:ext cx="68407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4076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Mark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21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sp>
        <p:nvSpPr>
          <p:cNvPr id="28" name="文字方塊 27">
            <a:extLst>
              <a:ext uri="{FF2B5EF4-FFF2-40B4-BE49-F238E27FC236}">
                <a16:creationId xmlns:a16="http://schemas.microsoft.com/office/drawing/2014/main" id="{A893F30C-3817-4701-8A93-429FD3AC3B3A}"/>
              </a:ext>
            </a:extLst>
          </p:cNvPr>
          <p:cNvSpPr txBox="1"/>
          <p:nvPr/>
        </p:nvSpPr>
        <p:spPr>
          <a:xfrm>
            <a:off x="8292244" y="4391816"/>
            <a:ext cx="466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21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ABFF613C-1B49-48EE-832E-DA741A41A02B}"/>
              </a:ext>
            </a:extLst>
          </p:cNvPr>
          <p:cNvSpPr txBox="1"/>
          <p:nvPr/>
        </p:nvSpPr>
        <p:spPr>
          <a:xfrm>
            <a:off x="7680176" y="4392539"/>
            <a:ext cx="466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19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909ABDA5-04C3-49CD-9150-A0FAF10DBAE9}"/>
              </a:ext>
            </a:extLst>
          </p:cNvPr>
          <p:cNvSpPr txBox="1"/>
          <p:nvPr/>
        </p:nvSpPr>
        <p:spPr>
          <a:xfrm>
            <a:off x="8617621" y="4391816"/>
            <a:ext cx="466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22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cxnSp>
        <p:nvCxnSpPr>
          <p:cNvPr id="19" name="直線單箭頭接點 8">
            <a:extLst>
              <a:ext uri="{FF2B5EF4-FFF2-40B4-BE49-F238E27FC236}">
                <a16:creationId xmlns:a16="http://schemas.microsoft.com/office/drawing/2014/main" id="{3C5E2444-A612-4887-92EC-D6930F6830EF}"/>
              </a:ext>
            </a:extLst>
          </p:cNvPr>
          <p:cNvCxnSpPr>
            <a:cxnSpLocks/>
          </p:cNvCxnSpPr>
          <p:nvPr/>
        </p:nvCxnSpPr>
        <p:spPr>
          <a:xfrm flipH="1">
            <a:off x="8040216" y="4221088"/>
            <a:ext cx="577405" cy="0"/>
          </a:xfrm>
          <a:prstGeom prst="straightConnector1">
            <a:avLst/>
          </a:prstGeom>
          <a:ln w="5715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4BBA62B1-4A9B-4B4E-907A-1DFD30E4BFEA}"/>
              </a:ext>
            </a:extLst>
          </p:cNvPr>
          <p:cNvSpPr txBox="1"/>
          <p:nvPr/>
        </p:nvSpPr>
        <p:spPr>
          <a:xfrm>
            <a:off x="424778" y="3249195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Text</a:t>
            </a:r>
            <a:endParaRPr lang="zh-TW" altLang="en-US" dirty="0"/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EF944890-8051-4601-926F-FDC9AE4336B5}"/>
              </a:ext>
            </a:extLst>
          </p:cNvPr>
          <p:cNvSpPr txBox="1"/>
          <p:nvPr/>
        </p:nvSpPr>
        <p:spPr>
          <a:xfrm>
            <a:off x="415480" y="3642207"/>
            <a:ext cx="110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Pattern</a:t>
            </a:r>
            <a:endParaRPr lang="zh-TW" altLang="en-US" dirty="0"/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1AD20B1E-84DB-4603-B9BA-17C7216B8480}"/>
              </a:ext>
            </a:extLst>
          </p:cNvPr>
          <p:cNvSpPr txBox="1"/>
          <p:nvPr/>
        </p:nvSpPr>
        <p:spPr>
          <a:xfrm>
            <a:off x="415480" y="4011539"/>
            <a:ext cx="110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Pointer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8398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Search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26</a:t>
            </a:fld>
            <a:endParaRPr lang="en-US" altLang="zh-TW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C9B249C-BF92-4F42-9342-7E512F0BA1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522144"/>
              </p:ext>
            </p:extLst>
          </p:nvPr>
        </p:nvGraphicFramePr>
        <p:xfrm>
          <a:off x="1687868" y="2909179"/>
          <a:ext cx="8892464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7588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64319783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603933706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55130206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35671701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073977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91381250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166790167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30744631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47863925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20500849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20661566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21746873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10282084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49652285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63945533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56103542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24076036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16374979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69494538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8345066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832579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Y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59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/>
                        <a:t>↑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22601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D6726D3E-DE96-454D-A7AA-B67BE785DB76}"/>
              </a:ext>
            </a:extLst>
          </p:cNvPr>
          <p:cNvGraphicFramePr>
            <a:graphicFrameLocks noGrp="1"/>
          </p:cNvGraphicFramePr>
          <p:nvPr/>
        </p:nvGraphicFramePr>
        <p:xfrm>
          <a:off x="6813846" y="503570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1357866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Char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Other chars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9D321C90-3BC3-4626-9D5E-784FBE2C08FA}"/>
              </a:ext>
            </a:extLst>
          </p:cNvPr>
          <p:cNvGraphicFramePr>
            <a:graphicFrameLocks noGrp="1"/>
          </p:cNvGraphicFramePr>
          <p:nvPr/>
        </p:nvGraphicFramePr>
        <p:xfrm>
          <a:off x="2783036" y="503570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Occurrence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40732E05-2695-4759-83C9-23932A3D2394}"/>
              </a:ext>
            </a:extLst>
          </p:cNvPr>
          <p:cNvGraphicFramePr>
            <a:graphicFrameLocks noGrp="1"/>
          </p:cNvGraphicFramePr>
          <p:nvPr/>
        </p:nvGraphicFramePr>
        <p:xfrm>
          <a:off x="6813846" y="126462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Margin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sp>
        <p:nvSpPr>
          <p:cNvPr id="16" name="矩形 15">
            <a:extLst>
              <a:ext uri="{FF2B5EF4-FFF2-40B4-BE49-F238E27FC236}">
                <a16:creationId xmlns:a16="http://schemas.microsoft.com/office/drawing/2014/main" id="{97A41D65-2E8C-431D-B7FB-7591C2D0579C}"/>
              </a:ext>
            </a:extLst>
          </p:cNvPr>
          <p:cNvSpPr/>
          <p:nvPr/>
        </p:nvSpPr>
        <p:spPr>
          <a:xfrm>
            <a:off x="7716180" y="3248981"/>
            <a:ext cx="324036" cy="39492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ECFADA04-FC07-4759-9FB6-22B6E292895E}"/>
              </a:ext>
            </a:extLst>
          </p:cNvPr>
          <p:cNvSpPr/>
          <p:nvPr/>
        </p:nvSpPr>
        <p:spPr>
          <a:xfrm>
            <a:off x="7383549" y="3259175"/>
            <a:ext cx="324036" cy="39492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A46D81A0-6163-4CC4-86D6-15A67EA839D5}"/>
              </a:ext>
            </a:extLst>
          </p:cNvPr>
          <p:cNvSpPr/>
          <p:nvPr/>
        </p:nvSpPr>
        <p:spPr>
          <a:xfrm>
            <a:off x="6813846" y="3650860"/>
            <a:ext cx="902334" cy="394921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20DAF8BC-609D-4AF1-A678-7B6926CD1070}"/>
              </a:ext>
            </a:extLst>
          </p:cNvPr>
          <p:cNvSpPr txBox="1"/>
          <p:nvPr/>
        </p:nvSpPr>
        <p:spPr>
          <a:xfrm>
            <a:off x="424778" y="3249195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Text</a:t>
            </a:r>
            <a:endParaRPr lang="zh-TW" altLang="en-US" dirty="0"/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3F9B45A6-6960-441C-BB3A-5FA98FB7DB1D}"/>
              </a:ext>
            </a:extLst>
          </p:cNvPr>
          <p:cNvSpPr txBox="1"/>
          <p:nvPr/>
        </p:nvSpPr>
        <p:spPr>
          <a:xfrm>
            <a:off x="415480" y="3642207"/>
            <a:ext cx="110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Pattern</a:t>
            </a:r>
            <a:endParaRPr lang="zh-TW" altLang="en-US" dirty="0"/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6CCFB2BA-C6B7-4368-A480-4660D493D28D}"/>
              </a:ext>
            </a:extLst>
          </p:cNvPr>
          <p:cNvSpPr txBox="1"/>
          <p:nvPr/>
        </p:nvSpPr>
        <p:spPr>
          <a:xfrm>
            <a:off x="415480" y="4011539"/>
            <a:ext cx="110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Pointer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966343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Search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27</a:t>
            </a:fld>
            <a:endParaRPr lang="en-US" altLang="zh-TW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C9B249C-BF92-4F42-9342-7E512F0BA153}"/>
              </a:ext>
            </a:extLst>
          </p:cNvPr>
          <p:cNvGraphicFramePr>
            <a:graphicFrameLocks noGrp="1"/>
          </p:cNvGraphicFramePr>
          <p:nvPr/>
        </p:nvGraphicFramePr>
        <p:xfrm>
          <a:off x="1687868" y="2909179"/>
          <a:ext cx="8892464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7588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64319783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603933706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55130206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35671701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073977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91381250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166790167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30744631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47863925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20500849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20661566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21746873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10282084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49652285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63945533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56103542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24076036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16374979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69494538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8345066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832579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Y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59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/>
                        <a:t>↑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22601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D6726D3E-DE96-454D-A7AA-B67BE785DB76}"/>
              </a:ext>
            </a:extLst>
          </p:cNvPr>
          <p:cNvGraphicFramePr>
            <a:graphicFrameLocks noGrp="1"/>
          </p:cNvGraphicFramePr>
          <p:nvPr/>
        </p:nvGraphicFramePr>
        <p:xfrm>
          <a:off x="6813846" y="503570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1357866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Char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Other chars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9D321C90-3BC3-4626-9D5E-784FBE2C08FA}"/>
              </a:ext>
            </a:extLst>
          </p:cNvPr>
          <p:cNvGraphicFramePr>
            <a:graphicFrameLocks noGrp="1"/>
          </p:cNvGraphicFramePr>
          <p:nvPr/>
        </p:nvGraphicFramePr>
        <p:xfrm>
          <a:off x="2783036" y="503570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Occurrence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40732E05-2695-4759-83C9-23932A3D2394}"/>
              </a:ext>
            </a:extLst>
          </p:cNvPr>
          <p:cNvGraphicFramePr>
            <a:graphicFrameLocks noGrp="1"/>
          </p:cNvGraphicFramePr>
          <p:nvPr/>
        </p:nvGraphicFramePr>
        <p:xfrm>
          <a:off x="6813846" y="126462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Margin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sp>
        <p:nvSpPr>
          <p:cNvPr id="16" name="矩形 15">
            <a:extLst>
              <a:ext uri="{FF2B5EF4-FFF2-40B4-BE49-F238E27FC236}">
                <a16:creationId xmlns:a16="http://schemas.microsoft.com/office/drawing/2014/main" id="{97A41D65-2E8C-431D-B7FB-7591C2D0579C}"/>
              </a:ext>
            </a:extLst>
          </p:cNvPr>
          <p:cNvSpPr/>
          <p:nvPr/>
        </p:nvSpPr>
        <p:spPr>
          <a:xfrm>
            <a:off x="7716180" y="3248981"/>
            <a:ext cx="324036" cy="39492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95DDF6C-C499-42E0-AC84-60545A104603}"/>
              </a:ext>
            </a:extLst>
          </p:cNvPr>
          <p:cNvSpPr/>
          <p:nvPr/>
        </p:nvSpPr>
        <p:spPr>
          <a:xfrm>
            <a:off x="6801059" y="3650376"/>
            <a:ext cx="324036" cy="39492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0" name="直線單箭頭接點 8">
            <a:extLst>
              <a:ext uri="{FF2B5EF4-FFF2-40B4-BE49-F238E27FC236}">
                <a16:creationId xmlns:a16="http://schemas.microsoft.com/office/drawing/2014/main" id="{E6C48811-9AB5-4D4C-B158-898B2BEA9A1E}"/>
              </a:ext>
            </a:extLst>
          </p:cNvPr>
          <p:cNvCxnSpPr>
            <a:cxnSpLocks/>
            <a:stCxn id="16" idx="0"/>
            <a:endCxn id="19" idx="0"/>
          </p:cNvCxnSpPr>
          <p:nvPr/>
        </p:nvCxnSpPr>
        <p:spPr>
          <a:xfrm rot="16200000" flipH="1" flipV="1">
            <a:off x="7219940" y="2992117"/>
            <a:ext cx="401395" cy="915121"/>
          </a:xfrm>
          <a:prstGeom prst="bentConnector3">
            <a:avLst>
              <a:gd name="adj1" fmla="val -128140"/>
            </a:avLst>
          </a:prstGeom>
          <a:ln w="5715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27EC8C2C-74D4-4FE8-8A54-E6520067B06C}"/>
              </a:ext>
            </a:extLst>
          </p:cNvPr>
          <p:cNvSpPr txBox="1"/>
          <p:nvPr/>
        </p:nvSpPr>
        <p:spPr>
          <a:xfrm>
            <a:off x="424778" y="3249195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Text</a:t>
            </a:r>
            <a:endParaRPr lang="zh-TW" altLang="en-US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DFB1BD87-9D94-4F81-82EB-DDD0C330386A}"/>
              </a:ext>
            </a:extLst>
          </p:cNvPr>
          <p:cNvSpPr txBox="1"/>
          <p:nvPr/>
        </p:nvSpPr>
        <p:spPr>
          <a:xfrm>
            <a:off x="415480" y="3642207"/>
            <a:ext cx="110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Pattern</a:t>
            </a:r>
            <a:endParaRPr lang="zh-TW" altLang="en-US" dirty="0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3A84D9DA-2563-44CA-AB33-1433022F7CFC}"/>
              </a:ext>
            </a:extLst>
          </p:cNvPr>
          <p:cNvSpPr txBox="1"/>
          <p:nvPr/>
        </p:nvSpPr>
        <p:spPr>
          <a:xfrm>
            <a:off x="415480" y="4011539"/>
            <a:ext cx="110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Pointer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846235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Search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28</a:t>
            </a:fld>
            <a:endParaRPr lang="en-US" altLang="zh-TW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C9B249C-BF92-4F42-9342-7E512F0BA153}"/>
              </a:ext>
            </a:extLst>
          </p:cNvPr>
          <p:cNvGraphicFramePr>
            <a:graphicFrameLocks noGrp="1"/>
          </p:cNvGraphicFramePr>
          <p:nvPr/>
        </p:nvGraphicFramePr>
        <p:xfrm>
          <a:off x="1687868" y="2909179"/>
          <a:ext cx="8892464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7588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64319783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603933706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55130206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35671701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073977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91381250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166790167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30744631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47863925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20500849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20661566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21746873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10282084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49652285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63945533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56103542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24076036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16374979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69494538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8345066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832579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Y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59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/>
                        <a:t>↑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22601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D6726D3E-DE96-454D-A7AA-B67BE785DB76}"/>
              </a:ext>
            </a:extLst>
          </p:cNvPr>
          <p:cNvGraphicFramePr>
            <a:graphicFrameLocks noGrp="1"/>
          </p:cNvGraphicFramePr>
          <p:nvPr/>
        </p:nvGraphicFramePr>
        <p:xfrm>
          <a:off x="6813846" y="503570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1357866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Char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Other chars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9D321C90-3BC3-4626-9D5E-784FBE2C08FA}"/>
              </a:ext>
            </a:extLst>
          </p:cNvPr>
          <p:cNvGraphicFramePr>
            <a:graphicFrameLocks noGrp="1"/>
          </p:cNvGraphicFramePr>
          <p:nvPr/>
        </p:nvGraphicFramePr>
        <p:xfrm>
          <a:off x="2783036" y="503570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Occurrence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40732E05-2695-4759-83C9-23932A3D2394}"/>
              </a:ext>
            </a:extLst>
          </p:cNvPr>
          <p:cNvGraphicFramePr>
            <a:graphicFrameLocks noGrp="1"/>
          </p:cNvGraphicFramePr>
          <p:nvPr/>
        </p:nvGraphicFramePr>
        <p:xfrm>
          <a:off x="6813846" y="126462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Margin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sp>
        <p:nvSpPr>
          <p:cNvPr id="16" name="矩形 15">
            <a:extLst>
              <a:ext uri="{FF2B5EF4-FFF2-40B4-BE49-F238E27FC236}">
                <a16:creationId xmlns:a16="http://schemas.microsoft.com/office/drawing/2014/main" id="{97A41D65-2E8C-431D-B7FB-7591C2D0579C}"/>
              </a:ext>
            </a:extLst>
          </p:cNvPr>
          <p:cNvSpPr/>
          <p:nvPr/>
        </p:nvSpPr>
        <p:spPr>
          <a:xfrm>
            <a:off x="7716180" y="3248981"/>
            <a:ext cx="324036" cy="39492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95DDF6C-C499-42E0-AC84-60545A104603}"/>
              </a:ext>
            </a:extLst>
          </p:cNvPr>
          <p:cNvSpPr/>
          <p:nvPr/>
        </p:nvSpPr>
        <p:spPr>
          <a:xfrm>
            <a:off x="8184232" y="1630374"/>
            <a:ext cx="432047" cy="74677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0" name="直線單箭頭接點 8">
            <a:extLst>
              <a:ext uri="{FF2B5EF4-FFF2-40B4-BE49-F238E27FC236}">
                <a16:creationId xmlns:a16="http://schemas.microsoft.com/office/drawing/2014/main" id="{E6C48811-9AB5-4D4C-B158-898B2BEA9A1E}"/>
              </a:ext>
            </a:extLst>
          </p:cNvPr>
          <p:cNvCxnSpPr>
            <a:cxnSpLocks/>
            <a:stCxn id="16" idx="0"/>
            <a:endCxn id="19" idx="2"/>
          </p:cNvCxnSpPr>
          <p:nvPr/>
        </p:nvCxnSpPr>
        <p:spPr>
          <a:xfrm rot="5400000" flipH="1" flipV="1">
            <a:off x="7703310" y="2552035"/>
            <a:ext cx="871835" cy="522058"/>
          </a:xfrm>
          <a:prstGeom prst="bentConnector3">
            <a:avLst>
              <a:gd name="adj1" fmla="val 65295"/>
            </a:avLst>
          </a:prstGeom>
          <a:ln w="5715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矩形 12">
            <a:extLst>
              <a:ext uri="{FF2B5EF4-FFF2-40B4-BE49-F238E27FC236}">
                <a16:creationId xmlns:a16="http://schemas.microsoft.com/office/drawing/2014/main" id="{7929B8E0-5547-4AF3-8DEC-743569574503}"/>
              </a:ext>
            </a:extLst>
          </p:cNvPr>
          <p:cNvSpPr/>
          <p:nvPr/>
        </p:nvSpPr>
        <p:spPr>
          <a:xfrm>
            <a:off x="8483342" y="2458496"/>
            <a:ext cx="1415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Margin</a:t>
            </a:r>
            <a:r>
              <a:rPr lang="zh-TW" altLang="en-US" dirty="0">
                <a:solidFill>
                  <a:srgbClr val="FF0000"/>
                </a:solidFill>
              </a:rPr>
              <a:t> </a:t>
            </a:r>
            <a:r>
              <a:rPr lang="en-US" altLang="zh-TW" dirty="0">
                <a:solidFill>
                  <a:srgbClr val="FF0000"/>
                </a:solidFill>
              </a:rPr>
              <a:t>Shift</a:t>
            </a:r>
            <a:endParaRPr lang="zh-TW" altLang="en-US" dirty="0"/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1CDA99C5-C89F-4F95-BD47-2B12D8C07896}"/>
              </a:ext>
            </a:extLst>
          </p:cNvPr>
          <p:cNvSpPr txBox="1"/>
          <p:nvPr/>
        </p:nvSpPr>
        <p:spPr>
          <a:xfrm>
            <a:off x="424778" y="3249195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Text</a:t>
            </a:r>
            <a:endParaRPr lang="zh-TW" altLang="en-US" dirty="0"/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844A0053-E68A-4A55-84CB-60F8767F00DB}"/>
              </a:ext>
            </a:extLst>
          </p:cNvPr>
          <p:cNvSpPr txBox="1"/>
          <p:nvPr/>
        </p:nvSpPr>
        <p:spPr>
          <a:xfrm>
            <a:off x="415480" y="3642207"/>
            <a:ext cx="110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Pattern</a:t>
            </a:r>
            <a:endParaRPr lang="zh-TW" altLang="en-US" dirty="0"/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4373776A-7308-41F6-91AF-81A84E533E6C}"/>
              </a:ext>
            </a:extLst>
          </p:cNvPr>
          <p:cNvSpPr txBox="1"/>
          <p:nvPr/>
        </p:nvSpPr>
        <p:spPr>
          <a:xfrm>
            <a:off x="415480" y="4011539"/>
            <a:ext cx="110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Pointer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997041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Search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29</a:t>
            </a:fld>
            <a:endParaRPr lang="en-US" altLang="zh-TW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C9B249C-BF92-4F42-9342-7E512F0BA1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415555"/>
              </p:ext>
            </p:extLst>
          </p:nvPr>
        </p:nvGraphicFramePr>
        <p:xfrm>
          <a:off x="1687868" y="2909179"/>
          <a:ext cx="8892464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7588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64319783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603933706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55130206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35671701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073977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91381250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166790167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30744631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47863925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20500849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20661566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217468738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10282084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1496522854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63945533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56103542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240760369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3163749791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2694945383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83450662"/>
                    </a:ext>
                  </a:extLst>
                </a:gridCol>
                <a:gridCol w="317588">
                  <a:extLst>
                    <a:ext uri="{9D8B030D-6E8A-4147-A177-3AD203B41FA5}">
                      <a16:colId xmlns:a16="http://schemas.microsoft.com/office/drawing/2014/main" val="40832579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Y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59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/>
                        <a:t>↑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22601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D6726D3E-DE96-454D-A7AA-B67BE785DB76}"/>
              </a:ext>
            </a:extLst>
          </p:cNvPr>
          <p:cNvGraphicFramePr>
            <a:graphicFrameLocks noGrp="1"/>
          </p:cNvGraphicFramePr>
          <p:nvPr/>
        </p:nvGraphicFramePr>
        <p:xfrm>
          <a:off x="6813846" y="503570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1357866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Char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Other chars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9D321C90-3BC3-4626-9D5E-784FBE2C08FA}"/>
              </a:ext>
            </a:extLst>
          </p:cNvPr>
          <p:cNvGraphicFramePr>
            <a:graphicFrameLocks noGrp="1"/>
          </p:cNvGraphicFramePr>
          <p:nvPr/>
        </p:nvGraphicFramePr>
        <p:xfrm>
          <a:off x="2783036" y="503570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Occurrence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40732E05-2695-4759-83C9-23932A3D2394}"/>
              </a:ext>
            </a:extLst>
          </p:cNvPr>
          <p:cNvGraphicFramePr>
            <a:graphicFrameLocks noGrp="1"/>
          </p:cNvGraphicFramePr>
          <p:nvPr/>
        </p:nvGraphicFramePr>
        <p:xfrm>
          <a:off x="6813846" y="126462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Margin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sp>
        <p:nvSpPr>
          <p:cNvPr id="17" name="文字方塊 16">
            <a:extLst>
              <a:ext uri="{FF2B5EF4-FFF2-40B4-BE49-F238E27FC236}">
                <a16:creationId xmlns:a16="http://schemas.microsoft.com/office/drawing/2014/main" id="{D33E36D9-0817-45C5-B8CC-9C4B189BD789}"/>
              </a:ext>
            </a:extLst>
          </p:cNvPr>
          <p:cNvSpPr txBox="1"/>
          <p:nvPr/>
        </p:nvSpPr>
        <p:spPr>
          <a:xfrm>
            <a:off x="424778" y="3249195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Text</a:t>
            </a:r>
            <a:endParaRPr lang="zh-TW" altLang="en-US" dirty="0"/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B07AE90F-A355-45A1-9B06-08BF777B0BB9}"/>
              </a:ext>
            </a:extLst>
          </p:cNvPr>
          <p:cNvSpPr txBox="1"/>
          <p:nvPr/>
        </p:nvSpPr>
        <p:spPr>
          <a:xfrm>
            <a:off x="415480" y="3642207"/>
            <a:ext cx="110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Pattern</a:t>
            </a:r>
            <a:endParaRPr lang="zh-TW" altLang="en-US" dirty="0"/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95BE09E5-8D3A-4726-867B-1E1FFA440BC1}"/>
              </a:ext>
            </a:extLst>
          </p:cNvPr>
          <p:cNvSpPr txBox="1"/>
          <p:nvPr/>
        </p:nvSpPr>
        <p:spPr>
          <a:xfrm>
            <a:off x="415480" y="4011539"/>
            <a:ext cx="110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Pointer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83656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Margin Table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C9B249C-BF92-4F42-9342-7E512F0BA1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867247"/>
              </p:ext>
            </p:extLst>
          </p:nvPr>
        </p:nvGraphicFramePr>
        <p:xfrm>
          <a:off x="4367213" y="2022340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Pattern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011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D6726D3E-DE96-454D-A7AA-B67BE785DB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870817"/>
              </p:ext>
            </p:extLst>
          </p:nvPr>
        </p:nvGraphicFramePr>
        <p:xfrm>
          <a:off x="4353915" y="4261811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Margin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6514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EMPIRICAL EVIDENCE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30</a:t>
            </a:fld>
            <a:endParaRPr lang="en-US" altLang="zh-TW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2024B54A-7D19-4FD6-ACA6-8DBDF05F01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396" y="1552574"/>
            <a:ext cx="10336187" cy="4252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l"/>
              <a:defRPr kumimoji="1" sz="3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zh-TW" sz="2800" dirty="0"/>
              <a:t>We implement BM algorithm and KMP algorithm using java language in order to compare the number of direct comparison in various test cases.</a:t>
            </a:r>
          </a:p>
          <a:p>
            <a:pPr marL="0" indent="0">
              <a:buNone/>
            </a:pPr>
            <a:endParaRPr lang="en-US" altLang="zh-TW" sz="2800" dirty="0"/>
          </a:p>
          <a:p>
            <a:pPr marL="0" indent="0">
              <a:buNone/>
            </a:pPr>
            <a:r>
              <a:rPr lang="en-US" altLang="zh-TW" sz="2800" dirty="0"/>
              <a:t>We run the program that will generate 256 types of characters randomly for the pattern and the text.</a:t>
            </a:r>
          </a:p>
          <a:p>
            <a:pPr marL="0" indent="0">
              <a:buNone/>
            </a:pPr>
            <a:r>
              <a:rPr lang="en-US" altLang="zh-TW" sz="2800" dirty="0"/>
              <a:t> </a:t>
            </a:r>
            <a:endParaRPr kumimoji="0" lang="en-US" altLang="zh-TW" sz="2800" kern="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40194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EMPIRICAL EVIDENCE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31</a:t>
            </a:fld>
            <a:endParaRPr lang="en-US" altLang="zh-TW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ECB89F05-8F2D-4F4D-AB19-0B6C20AFB7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9556" y="1418693"/>
            <a:ext cx="8280920" cy="5355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4726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EMPIRICAL EVIDENCE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32</a:t>
            </a:fld>
            <a:endParaRPr lang="en-US" altLang="zh-TW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C2796792-5B0B-4AB8-82DC-F30150281A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3592" y="1412776"/>
            <a:ext cx="7859168" cy="544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715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Margin Table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C9B249C-BF92-4F42-9342-7E512F0BA1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803110"/>
              </p:ext>
            </p:extLst>
          </p:nvPr>
        </p:nvGraphicFramePr>
        <p:xfrm>
          <a:off x="4376816" y="2049214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Pattern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011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D6726D3E-DE96-454D-A7AA-B67BE785DB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131846"/>
              </p:ext>
            </p:extLst>
          </p:nvPr>
        </p:nvGraphicFramePr>
        <p:xfrm>
          <a:off x="4394616" y="4252556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Margin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sp>
        <p:nvSpPr>
          <p:cNvPr id="6" name="矩形 5">
            <a:extLst>
              <a:ext uri="{FF2B5EF4-FFF2-40B4-BE49-F238E27FC236}">
                <a16:creationId xmlns:a16="http://schemas.microsoft.com/office/drawing/2014/main" id="{770B875B-779F-4B4D-AE36-62D99175765D}"/>
              </a:ext>
            </a:extLst>
          </p:cNvPr>
          <p:cNvSpPr/>
          <p:nvPr/>
        </p:nvSpPr>
        <p:spPr>
          <a:xfrm>
            <a:off x="7100418" y="2409255"/>
            <a:ext cx="444752" cy="75247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9" name="直線單箭頭接點 8">
            <a:extLst>
              <a:ext uri="{FF2B5EF4-FFF2-40B4-BE49-F238E27FC236}">
                <a16:creationId xmlns:a16="http://schemas.microsoft.com/office/drawing/2014/main" id="{801EE3AD-98D8-4D6F-9B78-6112531508CA}"/>
              </a:ext>
            </a:extLst>
          </p:cNvPr>
          <p:cNvCxnSpPr>
            <a:cxnSpLocks/>
            <a:stCxn id="6" idx="2"/>
          </p:cNvCxnSpPr>
          <p:nvPr/>
        </p:nvCxnSpPr>
        <p:spPr>
          <a:xfrm rot="5400000">
            <a:off x="5926291" y="1834635"/>
            <a:ext cx="69407" cy="2723602"/>
          </a:xfrm>
          <a:prstGeom prst="bentConnector3">
            <a:avLst>
              <a:gd name="adj1" fmla="val 590030"/>
            </a:avLst>
          </a:prstGeom>
          <a:ln w="5715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矩形 17">
            <a:extLst>
              <a:ext uri="{FF2B5EF4-FFF2-40B4-BE49-F238E27FC236}">
                <a16:creationId xmlns:a16="http://schemas.microsoft.com/office/drawing/2014/main" id="{CAE2D3B2-5DF6-47BF-9D4B-2BD00D1998E8}"/>
              </a:ext>
            </a:extLst>
          </p:cNvPr>
          <p:cNvSpPr/>
          <p:nvPr/>
        </p:nvSpPr>
        <p:spPr>
          <a:xfrm>
            <a:off x="4394616" y="2403224"/>
            <a:ext cx="444752" cy="75247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362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Margin Table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C9B249C-BF92-4F42-9342-7E512F0BA1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908815"/>
              </p:ext>
            </p:extLst>
          </p:nvPr>
        </p:nvGraphicFramePr>
        <p:xfrm>
          <a:off x="4278000" y="2067262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Pattern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011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D6726D3E-DE96-454D-A7AA-B67BE785DB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914921"/>
              </p:ext>
            </p:extLst>
          </p:nvPr>
        </p:nvGraphicFramePr>
        <p:xfrm>
          <a:off x="4295800" y="4270604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Margin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sp>
        <p:nvSpPr>
          <p:cNvPr id="6" name="矩形 5">
            <a:extLst>
              <a:ext uri="{FF2B5EF4-FFF2-40B4-BE49-F238E27FC236}">
                <a16:creationId xmlns:a16="http://schemas.microsoft.com/office/drawing/2014/main" id="{770B875B-779F-4B4D-AE36-62D99175765D}"/>
              </a:ext>
            </a:extLst>
          </p:cNvPr>
          <p:cNvSpPr/>
          <p:nvPr/>
        </p:nvSpPr>
        <p:spPr>
          <a:xfrm>
            <a:off x="6564052" y="2427303"/>
            <a:ext cx="882302" cy="75247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9" name="直線單箭頭接點 8">
            <a:extLst>
              <a:ext uri="{FF2B5EF4-FFF2-40B4-BE49-F238E27FC236}">
                <a16:creationId xmlns:a16="http://schemas.microsoft.com/office/drawing/2014/main" id="{801EE3AD-98D8-4D6F-9B78-6112531508CA}"/>
              </a:ext>
            </a:extLst>
          </p:cNvPr>
          <p:cNvCxnSpPr>
            <a:cxnSpLocks/>
            <a:stCxn id="6" idx="2"/>
            <a:endCxn id="18" idx="2"/>
          </p:cNvCxnSpPr>
          <p:nvPr/>
        </p:nvCxnSpPr>
        <p:spPr>
          <a:xfrm rot="5400000" flipH="1">
            <a:off x="5872512" y="2047091"/>
            <a:ext cx="6031" cy="2259353"/>
          </a:xfrm>
          <a:prstGeom prst="bentConnector3">
            <a:avLst>
              <a:gd name="adj1" fmla="val -6378992"/>
            </a:avLst>
          </a:prstGeom>
          <a:ln w="5715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矩形 17">
            <a:extLst>
              <a:ext uri="{FF2B5EF4-FFF2-40B4-BE49-F238E27FC236}">
                <a16:creationId xmlns:a16="http://schemas.microsoft.com/office/drawing/2014/main" id="{CAE2D3B2-5DF6-47BF-9D4B-2BD00D1998E8}"/>
              </a:ext>
            </a:extLst>
          </p:cNvPr>
          <p:cNvSpPr/>
          <p:nvPr/>
        </p:nvSpPr>
        <p:spPr>
          <a:xfrm>
            <a:off x="4295800" y="2421272"/>
            <a:ext cx="900100" cy="75247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0013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Margin Table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C9B249C-BF92-4F42-9342-7E512F0BA153}"/>
              </a:ext>
            </a:extLst>
          </p:cNvPr>
          <p:cNvGraphicFramePr>
            <a:graphicFrameLocks noGrp="1"/>
          </p:cNvGraphicFramePr>
          <p:nvPr/>
        </p:nvGraphicFramePr>
        <p:xfrm>
          <a:off x="4278000" y="2067262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Pattern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011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D6726D3E-DE96-454D-A7AA-B67BE785DB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804743"/>
              </p:ext>
            </p:extLst>
          </p:nvPr>
        </p:nvGraphicFramePr>
        <p:xfrm>
          <a:off x="4295800" y="4270604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Margin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sp>
        <p:nvSpPr>
          <p:cNvPr id="6" name="矩形 5">
            <a:extLst>
              <a:ext uri="{FF2B5EF4-FFF2-40B4-BE49-F238E27FC236}">
                <a16:creationId xmlns:a16="http://schemas.microsoft.com/office/drawing/2014/main" id="{770B875B-779F-4B4D-AE36-62D99175765D}"/>
              </a:ext>
            </a:extLst>
          </p:cNvPr>
          <p:cNvSpPr/>
          <p:nvPr/>
        </p:nvSpPr>
        <p:spPr>
          <a:xfrm>
            <a:off x="6096000" y="2427303"/>
            <a:ext cx="1350354" cy="75247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9" name="直線單箭頭接點 8">
            <a:extLst>
              <a:ext uri="{FF2B5EF4-FFF2-40B4-BE49-F238E27FC236}">
                <a16:creationId xmlns:a16="http://schemas.microsoft.com/office/drawing/2014/main" id="{801EE3AD-98D8-4D6F-9B78-6112531508CA}"/>
              </a:ext>
            </a:extLst>
          </p:cNvPr>
          <p:cNvCxnSpPr>
            <a:cxnSpLocks/>
            <a:stCxn id="6" idx="2"/>
            <a:endCxn id="18" idx="2"/>
          </p:cNvCxnSpPr>
          <p:nvPr/>
        </p:nvCxnSpPr>
        <p:spPr>
          <a:xfrm rot="5400000" flipH="1">
            <a:off x="5863511" y="2272116"/>
            <a:ext cx="6031" cy="1809303"/>
          </a:xfrm>
          <a:prstGeom prst="bentConnector3">
            <a:avLst>
              <a:gd name="adj1" fmla="val -5639413"/>
            </a:avLst>
          </a:prstGeom>
          <a:ln w="57150">
            <a:solidFill>
              <a:srgbClr val="FF0000"/>
            </a:solidFill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矩形 17">
            <a:extLst>
              <a:ext uri="{FF2B5EF4-FFF2-40B4-BE49-F238E27FC236}">
                <a16:creationId xmlns:a16="http://schemas.microsoft.com/office/drawing/2014/main" id="{CAE2D3B2-5DF6-47BF-9D4B-2BD00D1998E8}"/>
              </a:ext>
            </a:extLst>
          </p:cNvPr>
          <p:cNvSpPr/>
          <p:nvPr/>
        </p:nvSpPr>
        <p:spPr>
          <a:xfrm>
            <a:off x="4295800" y="2421272"/>
            <a:ext cx="1332148" cy="75247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5693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Occurrence Table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C9B249C-BF92-4F42-9342-7E512F0BA153}"/>
              </a:ext>
            </a:extLst>
          </p:cNvPr>
          <p:cNvGraphicFramePr>
            <a:graphicFrameLocks noGrp="1"/>
          </p:cNvGraphicFramePr>
          <p:nvPr/>
        </p:nvGraphicFramePr>
        <p:xfrm>
          <a:off x="4278000" y="2067262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Pattern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011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D6726D3E-DE96-454D-A7AA-B67BE785DB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263103"/>
              </p:ext>
            </p:extLst>
          </p:nvPr>
        </p:nvGraphicFramePr>
        <p:xfrm>
          <a:off x="4295800" y="4270604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Occurrence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sp>
        <p:nvSpPr>
          <p:cNvPr id="10" name="矩形 9">
            <a:extLst>
              <a:ext uri="{FF2B5EF4-FFF2-40B4-BE49-F238E27FC236}">
                <a16:creationId xmlns:a16="http://schemas.microsoft.com/office/drawing/2014/main" id="{A6034BFA-5DA8-4CEF-970F-001FDF70CF53}"/>
              </a:ext>
            </a:extLst>
          </p:cNvPr>
          <p:cNvSpPr/>
          <p:nvPr/>
        </p:nvSpPr>
        <p:spPr>
          <a:xfrm>
            <a:off x="6996100" y="2427303"/>
            <a:ext cx="450254" cy="75247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6D3E83A5-7F47-4068-9399-0790A91EDA8C}"/>
              </a:ext>
            </a:extLst>
          </p:cNvPr>
          <p:cNvSpPr/>
          <p:nvPr/>
        </p:nvSpPr>
        <p:spPr>
          <a:xfrm>
            <a:off x="6096000" y="2433178"/>
            <a:ext cx="450254" cy="75247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542B92C0-C8F7-4155-81CF-A74431011E92}"/>
              </a:ext>
            </a:extLst>
          </p:cNvPr>
          <p:cNvSpPr/>
          <p:nvPr/>
        </p:nvSpPr>
        <p:spPr>
          <a:xfrm>
            <a:off x="4727848" y="2427303"/>
            <a:ext cx="450254" cy="75247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3002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Occurrence Table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C9B249C-BF92-4F42-9342-7E512F0BA153}"/>
              </a:ext>
            </a:extLst>
          </p:cNvPr>
          <p:cNvGraphicFramePr>
            <a:graphicFrameLocks noGrp="1"/>
          </p:cNvGraphicFramePr>
          <p:nvPr/>
        </p:nvGraphicFramePr>
        <p:xfrm>
          <a:off x="4278000" y="2067262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Pattern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011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D6726D3E-DE96-454D-A7AA-B67BE785DB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170968"/>
              </p:ext>
            </p:extLst>
          </p:nvPr>
        </p:nvGraphicFramePr>
        <p:xfrm>
          <a:off x="4295800" y="4270604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Occurrence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sp>
        <p:nvSpPr>
          <p:cNvPr id="10" name="矩形 9">
            <a:extLst>
              <a:ext uri="{FF2B5EF4-FFF2-40B4-BE49-F238E27FC236}">
                <a16:creationId xmlns:a16="http://schemas.microsoft.com/office/drawing/2014/main" id="{A6034BFA-5DA8-4CEF-970F-001FDF70CF53}"/>
              </a:ext>
            </a:extLst>
          </p:cNvPr>
          <p:cNvSpPr/>
          <p:nvPr/>
        </p:nvSpPr>
        <p:spPr>
          <a:xfrm>
            <a:off x="6564052" y="2427304"/>
            <a:ext cx="450254" cy="75247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E240FCE1-764F-455D-BC27-9BFE6D91BB66}"/>
              </a:ext>
            </a:extLst>
          </p:cNvPr>
          <p:cNvSpPr/>
          <p:nvPr/>
        </p:nvSpPr>
        <p:spPr>
          <a:xfrm>
            <a:off x="4295800" y="2422028"/>
            <a:ext cx="450254" cy="75247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758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Occurrence Table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C9B249C-BF92-4F42-9342-7E512F0BA153}"/>
              </a:ext>
            </a:extLst>
          </p:cNvPr>
          <p:cNvGraphicFramePr>
            <a:graphicFrameLocks noGrp="1"/>
          </p:cNvGraphicFramePr>
          <p:nvPr/>
        </p:nvGraphicFramePr>
        <p:xfrm>
          <a:off x="4278000" y="2067262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Pattern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011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X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D6726D3E-DE96-454D-A7AA-B67BE785DB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195094"/>
              </p:ext>
            </p:extLst>
          </p:nvPr>
        </p:nvGraphicFramePr>
        <p:xfrm>
          <a:off x="4295800" y="4270604"/>
          <a:ext cx="316835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622">
                  <a:extLst>
                    <a:ext uri="{9D8B030D-6E8A-4147-A177-3AD203B41FA5}">
                      <a16:colId xmlns:a16="http://schemas.microsoft.com/office/drawing/2014/main" val="3149417783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499741087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168534392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1160501194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708878559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267829140"/>
                    </a:ext>
                  </a:extLst>
                </a:gridCol>
                <a:gridCol w="452622">
                  <a:extLst>
                    <a:ext uri="{9D8B030D-6E8A-4147-A177-3AD203B41FA5}">
                      <a16:colId xmlns:a16="http://schemas.microsoft.com/office/drawing/2014/main" val="2527931012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altLang="zh-TW" sz="1800" dirty="0"/>
                        <a:t>Occurrence Table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80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7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-1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2059534"/>
                  </a:ext>
                </a:extLst>
              </a:tr>
            </a:tbl>
          </a:graphicData>
        </a:graphic>
      </p:graphicFrame>
      <p:sp>
        <p:nvSpPr>
          <p:cNvPr id="13" name="矩形 12">
            <a:extLst>
              <a:ext uri="{FF2B5EF4-FFF2-40B4-BE49-F238E27FC236}">
                <a16:creationId xmlns:a16="http://schemas.microsoft.com/office/drawing/2014/main" id="{E240FCE1-764F-455D-BC27-9BFE6D91BB66}"/>
              </a:ext>
            </a:extLst>
          </p:cNvPr>
          <p:cNvSpPr/>
          <p:nvPr/>
        </p:nvSpPr>
        <p:spPr>
          <a:xfrm>
            <a:off x="5195900" y="2427304"/>
            <a:ext cx="450254" cy="75247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5F07DCC6-CB9C-41CA-8BEF-0FDA1D0BC24C}"/>
              </a:ext>
            </a:extLst>
          </p:cNvPr>
          <p:cNvSpPr/>
          <p:nvPr/>
        </p:nvSpPr>
        <p:spPr>
          <a:xfrm>
            <a:off x="5637050" y="2427304"/>
            <a:ext cx="450254" cy="75247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1931246"/>
      </p:ext>
    </p:extLst>
  </p:cSld>
  <p:clrMapOvr>
    <a:masterClrMapping/>
  </p:clrMapOvr>
</p:sld>
</file>

<file path=ppt/theme/theme1.xml><?xml version="1.0" encoding="utf-8"?>
<a:theme xmlns:a="http://schemas.openxmlformats.org/drawingml/2006/main" name="Studio">
  <a:themeElements>
    <a:clrScheme name="Studio 2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CCCCFF"/>
      </a:accent1>
      <a:accent2>
        <a:srgbClr val="009999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8A8A"/>
      </a:accent6>
      <a:hlink>
        <a:srgbClr val="3366CC"/>
      </a:hlink>
      <a:folHlink>
        <a:srgbClr val="9094B8"/>
      </a:folHlink>
    </a:clrScheme>
    <a:fontScheme name="自訂 1">
      <a:majorFont>
        <a:latin typeface="Cambria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87188</TotalTime>
  <Words>3166</Words>
  <Application>Microsoft Office PowerPoint</Application>
  <PresentationFormat>寬螢幕</PresentationFormat>
  <Paragraphs>2504</Paragraphs>
  <Slides>32</Slides>
  <Notes>32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32</vt:i4>
      </vt:variant>
    </vt:vector>
  </HeadingPairs>
  <TitlesOfParts>
    <vt:vector size="40" baseType="lpstr">
      <vt:lpstr>新細明體</vt:lpstr>
      <vt:lpstr>標楷體</vt:lpstr>
      <vt:lpstr>Arial</vt:lpstr>
      <vt:lpstr>Arial Black</vt:lpstr>
      <vt:lpstr>Cambria</vt:lpstr>
      <vt:lpstr>Times New Roman</vt:lpstr>
      <vt:lpstr>Wingdings</vt:lpstr>
      <vt:lpstr>Studio</vt:lpstr>
      <vt:lpstr>A New String Matching Algorithm Based on Logical Indexing</vt:lpstr>
      <vt:lpstr>INTRODUCTION</vt:lpstr>
      <vt:lpstr>Margin Table</vt:lpstr>
      <vt:lpstr>Margin Table</vt:lpstr>
      <vt:lpstr>Margin Table</vt:lpstr>
      <vt:lpstr>Margin Table</vt:lpstr>
      <vt:lpstr>Occurrence Table</vt:lpstr>
      <vt:lpstr>Occurrence Table</vt:lpstr>
      <vt:lpstr>Occurrence Table</vt:lpstr>
      <vt:lpstr>Char Table</vt:lpstr>
      <vt:lpstr>Search</vt:lpstr>
      <vt:lpstr>Search</vt:lpstr>
      <vt:lpstr>Search</vt:lpstr>
      <vt:lpstr>Search</vt:lpstr>
      <vt:lpstr>Search</vt:lpstr>
      <vt:lpstr>Search</vt:lpstr>
      <vt:lpstr>Search</vt:lpstr>
      <vt:lpstr>Search</vt:lpstr>
      <vt:lpstr>Search</vt:lpstr>
      <vt:lpstr>Search</vt:lpstr>
      <vt:lpstr>Search</vt:lpstr>
      <vt:lpstr>Search</vt:lpstr>
      <vt:lpstr>Search</vt:lpstr>
      <vt:lpstr>Search</vt:lpstr>
      <vt:lpstr>Search</vt:lpstr>
      <vt:lpstr>Search</vt:lpstr>
      <vt:lpstr>Search</vt:lpstr>
      <vt:lpstr>Search</vt:lpstr>
      <vt:lpstr>Search</vt:lpstr>
      <vt:lpstr>EMPIRICAL EVIDENCE</vt:lpstr>
      <vt:lpstr>EMPIRICAL EVIDENCE</vt:lpstr>
      <vt:lpstr>EMPIRICAL EVIDENCE</vt:lpstr>
    </vt:vector>
  </TitlesOfParts>
  <Company>mediahome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Thesis_ECDS</dc:title>
  <dc:creator>MinYuanTsai</dc:creator>
  <cp:lastModifiedBy>chriske</cp:lastModifiedBy>
  <cp:revision>3781</cp:revision>
  <cp:lastPrinted>2013-07-22T14:09:02Z</cp:lastPrinted>
  <dcterms:created xsi:type="dcterms:W3CDTF">2004-07-16T19:12:18Z</dcterms:created>
  <dcterms:modified xsi:type="dcterms:W3CDTF">2017-10-25T05:25:38Z</dcterms:modified>
</cp:coreProperties>
</file>